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39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37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696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561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656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4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20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320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797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43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546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C8294248-0D2A-44D7-ABDB-CF26C90B2DA4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7DD11843-8D8A-496D-A8A3-BF5AF6FE18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135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5F833-76FB-48D5-858E-D1EAFF1C4A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algoritma</a:t>
            </a:r>
            <a:r>
              <a:rPr lang="en-US" dirty="0"/>
              <a:t> sequential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91191-8275-4675-8F35-EADB6F374C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5464BA2-A55C-439B-87B7-5354CE98E7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515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92"/>
    </mc:Choice>
    <mc:Fallback>
      <p:transition spd="slow" advTm="24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164" x="1662113" y="265113"/>
          <p14:tracePt t="9170" x="2182813" y="420688"/>
          <p14:tracePt t="9177" x="2511425" y="501650"/>
          <p14:tracePt t="9184" x="2995613" y="647700"/>
          <p14:tracePt t="9192" x="3397250" y="739775"/>
          <p14:tracePt t="9198" x="3735388" y="839788"/>
          <p14:tracePt t="9206" x="3890963" y="903288"/>
          <p14:tracePt t="9212" x="4037013" y="958850"/>
          <p14:tracePt t="9220" x="4192588" y="1022350"/>
          <p14:tracePt t="9226" x="4319588" y="1068388"/>
          <p14:tracePt t="9234" x="4419600" y="1123950"/>
          <p14:tracePt t="9240" x="4529138" y="1150938"/>
          <p14:tracePt t="9247" x="4611688" y="1177925"/>
          <p14:tracePt t="9254" x="4711700" y="1204913"/>
          <p14:tracePt t="9262" x="4821238" y="1250950"/>
          <p14:tracePt t="9268" x="4886325" y="1287463"/>
          <p14:tracePt t="9275" x="4986338" y="1333500"/>
          <p14:tracePt t="9281" x="5049838" y="1350963"/>
          <p14:tracePt t="9289" x="5078413" y="1360488"/>
          <p14:tracePt t="9298" x="5122863" y="1387475"/>
          <p14:tracePt t="9303" x="5151438" y="1387475"/>
          <p14:tracePt t="9311" x="5178425" y="1397000"/>
          <p14:tracePt t="9316" x="5187950" y="1406525"/>
          <p14:tracePt t="9324" x="5205413" y="1416050"/>
          <p14:tracePt t="9331" x="5214938" y="1416050"/>
          <p14:tracePt t="9345" x="5224463" y="1416050"/>
          <p14:tracePt t="9351" x="5232400" y="1416050"/>
          <p14:tracePt t="9373" x="5241925" y="1397000"/>
          <p14:tracePt t="9386" x="5241925" y="1387475"/>
          <p14:tracePt t="9394" x="5241925" y="1370013"/>
          <p14:tracePt t="9402" x="5241925" y="1360488"/>
          <p14:tracePt t="9408" x="5251450" y="1360488"/>
          <p14:tracePt t="9415" x="5260975" y="1343025"/>
          <p14:tracePt t="9422" x="5305425" y="1314450"/>
          <p14:tracePt t="9428" x="5451475" y="1306513"/>
          <p14:tracePt t="9436" x="5726113" y="1306513"/>
          <p14:tracePt t="9443" x="6191250" y="1343025"/>
          <p14:tracePt t="9449" x="6630988" y="1433513"/>
          <p14:tracePt t="9456" x="6813550" y="1479550"/>
          <p14:tracePt t="9465" x="6931025" y="1533525"/>
          <p14:tracePt t="9472" x="6986588" y="1562100"/>
          <p14:tracePt t="9479" x="7059613" y="1616075"/>
          <p14:tracePt t="9485" x="7123113" y="1652588"/>
          <p14:tracePt t="9491" x="7169150" y="1698625"/>
          <p14:tracePt t="9498" x="7205663" y="1735138"/>
          <p14:tracePt t="9505" x="7242175" y="1798638"/>
          <p14:tracePt t="9513" x="7315200" y="1917700"/>
          <p14:tracePt t="9519" x="7388225" y="2063750"/>
          <p14:tracePt t="9527" x="7451725" y="2255838"/>
          <p14:tracePt t="9535" x="7497763" y="2411413"/>
          <p14:tracePt t="9540" x="7534275" y="2667000"/>
          <p14:tracePt t="9548" x="7561263" y="2813050"/>
          <p14:tracePt t="9555" x="7561263" y="2940050"/>
          <p14:tracePt t="9563" x="7561263" y="3068638"/>
          <p14:tracePt t="9568" x="7561263" y="3178175"/>
          <p14:tracePt t="9576" x="7561263" y="3287713"/>
          <p14:tracePt t="9582" x="7553325" y="3397250"/>
          <p14:tracePt t="9588" x="7543800" y="3460750"/>
          <p14:tracePt t="9598" x="7543800" y="3487738"/>
          <p14:tracePt t="9603" x="7524750" y="3524250"/>
          <p14:tracePt t="9611" x="7516813" y="3543300"/>
          <p14:tracePt t="9617" x="7507288" y="3560763"/>
          <p14:tracePt t="9624" x="7497763" y="3560763"/>
          <p14:tracePt t="9632" x="7488238" y="3570288"/>
          <p14:tracePt t="9638" x="7488238" y="3579813"/>
          <p14:tracePt t="9645" x="7480300" y="3579813"/>
          <p14:tracePt t="9652" x="7470775" y="3579813"/>
          <p14:tracePt t="9667" x="7461250" y="3579813"/>
          <p14:tracePt t="9673" x="7451725" y="3579813"/>
          <p14:tracePt t="9686" x="7434263" y="3579813"/>
          <p14:tracePt t="9694" x="7424738" y="3579813"/>
          <p14:tracePt t="9700" x="7407275" y="3579813"/>
          <p14:tracePt t="9707" x="7397750" y="3579813"/>
          <p14:tracePt t="9714" x="7397750" y="3570288"/>
          <p14:tracePt t="9721" x="7378700" y="3570288"/>
          <p14:tracePt t="9728" x="7370763" y="3570288"/>
          <p14:tracePt t="9734" x="7351713" y="3570288"/>
          <p14:tracePt t="9741" x="7334250" y="3543300"/>
          <p14:tracePt t="9748" x="7315200" y="3543300"/>
          <p14:tracePt t="9755" x="7296150" y="3543300"/>
          <p14:tracePt t="9764" x="7288213" y="3543300"/>
          <p14:tracePt t="9769" x="7259638" y="3533775"/>
          <p14:tracePt t="9776" x="7232650" y="3516313"/>
          <p14:tracePt t="9783" x="7205663" y="3506788"/>
          <p14:tracePt t="9791" x="7169150" y="3497263"/>
          <p14:tracePt t="9798" x="7150100" y="3487738"/>
          <p14:tracePt t="9804" x="7113588" y="3479800"/>
          <p14:tracePt t="9810" x="7096125" y="3470275"/>
          <p14:tracePt t="9818" x="7059613" y="3460750"/>
          <p14:tracePt t="9826" x="7040563" y="3451225"/>
          <p14:tracePt t="9832" x="7013575" y="3443288"/>
          <p14:tracePt t="9839" x="6996113" y="3433763"/>
          <p14:tracePt t="9847" x="6977063" y="3424238"/>
          <p14:tracePt t="9854" x="6967538" y="3406775"/>
          <p14:tracePt t="9863" x="6959600" y="3397250"/>
          <p14:tracePt t="9869" x="6940550" y="3387725"/>
          <p14:tracePt t="9874" x="6931025" y="3370263"/>
          <p14:tracePt t="9881" x="6923088" y="3360738"/>
          <p14:tracePt t="9888" x="6913563" y="3351213"/>
          <p14:tracePt t="9897" x="6913563" y="3341688"/>
          <p14:tracePt t="9909" x="6904038" y="3324225"/>
          <p14:tracePt t="9917" x="6894513" y="3305175"/>
          <p14:tracePt t="9931" x="6894513" y="3297238"/>
          <p14:tracePt t="9937" x="6886575" y="3287713"/>
          <p14:tracePt t="9943" x="6877050" y="3278188"/>
          <p14:tracePt t="9951" x="6877050" y="3260725"/>
          <p14:tracePt t="9958" x="6877050" y="3251200"/>
          <p14:tracePt t="9965" x="6877050" y="3241675"/>
          <p14:tracePt t="9972" x="6877050" y="3232150"/>
          <p14:tracePt t="9981" x="6877050" y="3224213"/>
          <p14:tracePt t="9986" x="6877050" y="3214688"/>
          <p14:tracePt t="9993" x="6877050" y="3195638"/>
          <p14:tracePt t="10000" x="6877050" y="3187700"/>
          <p14:tracePt t="10007" x="6877050" y="3168650"/>
          <p14:tracePt t="10021" x="6877050" y="3151188"/>
          <p14:tracePt t="10029" x="6886575" y="3122613"/>
          <p14:tracePt t="10035" x="6886575" y="3105150"/>
          <p14:tracePt t="10042" x="6894513" y="3059113"/>
          <p14:tracePt t="10049" x="6913563" y="3032125"/>
          <p14:tracePt t="10056" x="6940550" y="2986088"/>
          <p14:tracePt t="10064" x="6959600" y="2949575"/>
          <p14:tracePt t="10070" x="6977063" y="2922588"/>
          <p14:tracePt t="10077" x="6986588" y="2894013"/>
          <p14:tracePt t="10084" x="7004050" y="2876550"/>
          <p14:tracePt t="10092" x="7032625" y="2857500"/>
          <p14:tracePt t="10105" x="7040563" y="2849563"/>
          <p14:tracePt t="10111" x="7050088" y="2840038"/>
          <p14:tracePt t="10119" x="7059613" y="2830513"/>
          <p14:tracePt t="10126" x="7069138" y="2830513"/>
          <p14:tracePt t="10133" x="7077075" y="2830513"/>
          <p14:tracePt t="10139" x="7086600" y="2830513"/>
          <p14:tracePt t="10154" x="7096125" y="2830513"/>
          <p14:tracePt t="10162" x="7105650" y="2830513"/>
          <p14:tracePt t="10167" x="7113588" y="2840038"/>
          <p14:tracePt t="10175" x="7123113" y="2840038"/>
          <p14:tracePt t="10189" x="7132638" y="2849563"/>
          <p14:tracePt t="10197" x="7142163" y="2857500"/>
          <p14:tracePt t="10232" x="7150100" y="2876550"/>
          <p14:tracePt t="10252" x="7159625" y="2876550"/>
          <p14:tracePt t="10259" x="7159625" y="2886075"/>
          <p14:tracePt t="10272" x="7159625" y="2894013"/>
          <p14:tracePt t="22510" x="7205663" y="2849563"/>
          <p14:tracePt t="22517" x="7342188" y="2730500"/>
          <p14:tracePt t="22524" x="7461250" y="2638425"/>
          <p14:tracePt t="22531" x="7570788" y="2520950"/>
          <p14:tracePt t="22537" x="7707313" y="2411413"/>
          <p14:tracePt t="22544" x="7789863" y="2355850"/>
          <p14:tracePt t="22553" x="7853363" y="2319338"/>
          <p14:tracePt t="22559" x="7935913" y="2273300"/>
          <p14:tracePt t="22567" x="8045450" y="2219325"/>
          <p14:tracePt t="22573" x="8164513" y="2209800"/>
          <p14:tracePt t="22579" x="8256588" y="2182813"/>
          <p14:tracePt t="22586" x="8310563" y="2182813"/>
          <p14:tracePt t="22593" x="8410575" y="2163763"/>
          <p14:tracePt t="22603" x="8483600" y="2163763"/>
          <p14:tracePt t="22607" x="8593138" y="2173288"/>
          <p14:tracePt t="22614" x="8685213" y="2182813"/>
          <p14:tracePt t="22621" x="8767763" y="2192338"/>
          <p14:tracePt t="22628" x="8858250" y="2236788"/>
          <p14:tracePt t="22636" x="8940800" y="2265363"/>
          <p14:tracePt t="22642" x="8986838" y="2301875"/>
          <p14:tracePt t="22650" x="9023350" y="2319338"/>
          <p14:tracePt t="22657" x="9096375" y="2365375"/>
          <p14:tracePt t="22663" x="9159875" y="2438400"/>
          <p14:tracePt t="22669" x="9196388" y="2465388"/>
          <p14:tracePt t="22677" x="9232900" y="2528888"/>
          <p14:tracePt t="22686" x="9251950" y="2574925"/>
          <p14:tracePt t="22691" x="9278938" y="2611438"/>
          <p14:tracePt t="22700" x="9288463" y="2647950"/>
          <p14:tracePt t="22704" x="9296400" y="2693988"/>
          <p14:tracePt t="22713" x="9305925" y="2720975"/>
          <p14:tracePt t="22719" x="9305925" y="2740025"/>
          <p14:tracePt t="22727" x="9305925" y="2757488"/>
          <p14:tracePt t="22733" x="9305925" y="2784475"/>
          <p14:tracePt t="22740" x="9305925" y="2840038"/>
          <p14:tracePt t="22746" x="9305925" y="2876550"/>
          <p14:tracePt t="22753" x="9278938" y="2913063"/>
          <p14:tracePt t="22763" x="9269413" y="2959100"/>
          <p14:tracePt t="22769" x="9259888" y="3005138"/>
          <p14:tracePt t="22774" x="9223375" y="3049588"/>
          <p14:tracePt t="22783" x="9186863" y="3114675"/>
          <p14:tracePt t="22790" x="9159875" y="3178175"/>
          <p14:tracePt t="22796" x="9113838" y="3224213"/>
          <p14:tracePt t="22803" x="9059863" y="3287713"/>
          <p14:tracePt t="22810" x="8940800" y="3424238"/>
          <p14:tracePt t="22817" x="8848725" y="3543300"/>
          <p14:tracePt t="22824" x="8748713" y="3652838"/>
          <p14:tracePt t="22831" x="8629650" y="3735388"/>
          <p14:tracePt t="22836" x="8512175" y="3808413"/>
          <p14:tracePt t="22844" x="8393113" y="3871913"/>
          <p14:tracePt t="22853" x="8293100" y="3908425"/>
          <p14:tracePt t="22858" x="8183563" y="3954463"/>
          <p14:tracePt t="22865" x="8081963" y="3981450"/>
          <p14:tracePt t="22873" x="7991475" y="4008438"/>
          <p14:tracePt t="22880" x="7908925" y="4017963"/>
          <p14:tracePt t="22886" x="7799388" y="4037013"/>
          <p14:tracePt t="22893" x="7707313" y="4037013"/>
          <p14:tracePt t="22902" x="7653338" y="4037013"/>
          <p14:tracePt t="22907" x="7570788" y="4037013"/>
          <p14:tracePt t="22916" x="7516813" y="4017963"/>
          <p14:tracePt t="22921" x="7378700" y="3971925"/>
          <p14:tracePt t="22929" x="7305675" y="3954463"/>
          <p14:tracePt t="22936" x="7223125" y="3908425"/>
          <p14:tracePt t="22942" x="7196138" y="3898900"/>
          <p14:tracePt t="22949" x="7132638" y="3852863"/>
          <p14:tracePt t="22956" x="7069138" y="3816350"/>
          <p14:tracePt t="22962" x="7040563" y="3789363"/>
          <p14:tracePt t="22970" x="7013575" y="3771900"/>
          <p14:tracePt t="22977" x="6996113" y="3743325"/>
          <p14:tracePt t="22986" x="6967538" y="3706813"/>
          <p14:tracePt t="22991" x="6959600" y="3689350"/>
          <p14:tracePt t="22998" x="6931025" y="3652838"/>
          <p14:tracePt t="23007" x="6923088" y="3633788"/>
          <p14:tracePt t="23011" x="6913563" y="3597275"/>
          <p14:tracePt t="23019" x="6904038" y="3570288"/>
          <p14:tracePt t="23026" x="6894513" y="3543300"/>
          <p14:tracePt t="23033" x="6886575" y="3524250"/>
          <p14:tracePt t="23040" x="6886575" y="3479800"/>
          <p14:tracePt t="23047" x="6877050" y="3451225"/>
          <p14:tracePt t="23053" x="6877050" y="3424238"/>
          <p14:tracePt t="23061" x="6877050" y="3406775"/>
          <p14:tracePt t="23069" x="6877050" y="3360738"/>
          <p14:tracePt t="23075" x="6877050" y="3324225"/>
          <p14:tracePt t="23081" x="6877050" y="3305175"/>
          <p14:tracePt t="23089" x="6886575" y="3268663"/>
          <p14:tracePt t="23096" x="6886575" y="3241675"/>
          <p14:tracePt t="23102" x="6886575" y="3205163"/>
          <p14:tracePt t="23109" x="6894513" y="3159125"/>
          <p14:tracePt t="23116" x="6904038" y="3132138"/>
          <p14:tracePt t="23124" x="6913563" y="3105150"/>
          <p14:tracePt t="23133" x="6913563" y="3068638"/>
          <p14:tracePt t="23137" x="6940550" y="3032125"/>
          <p14:tracePt t="23144" x="6950075" y="3005138"/>
          <p14:tracePt t="23152" x="6959600" y="2986088"/>
          <p14:tracePt t="23160" x="6967538" y="2968625"/>
          <p14:tracePt t="23165" x="7004050" y="2922588"/>
          <p14:tracePt t="23172" x="7032625" y="2894013"/>
          <p14:tracePt t="23179" x="7050088" y="2876550"/>
          <p14:tracePt t="23186" x="7059613" y="2857500"/>
          <p14:tracePt t="23193" x="7096125" y="2840038"/>
          <p14:tracePt t="23202" x="7113588" y="2803525"/>
          <p14:tracePt t="23206" x="7169150" y="2784475"/>
          <p14:tracePt t="23219" x="7215188" y="2747963"/>
          <p14:tracePt t="23222" x="7278688" y="2730500"/>
          <p14:tracePt t="23227" x="7342188" y="2693988"/>
          <p14:tracePt t="23235" x="7424738" y="2667000"/>
          <p14:tracePt t="23241" x="7497763" y="2638425"/>
          <p14:tracePt t="23249" x="7580313" y="2630488"/>
          <p14:tracePt t="23255" x="7653338" y="2601913"/>
          <p14:tracePt t="23263" x="7753350" y="2574925"/>
          <p14:tracePt t="23269" x="7845425" y="2565400"/>
          <p14:tracePt t="23277" x="7908925" y="2547938"/>
          <p14:tracePt t="23284" x="7981950" y="2538413"/>
          <p14:tracePt t="23290" x="8091488" y="2520950"/>
          <p14:tracePt t="23297" x="8137525" y="2511425"/>
          <p14:tracePt t="23304" x="8191500" y="2520950"/>
          <p14:tracePt t="23311" x="8293100" y="2511425"/>
          <p14:tracePt t="23318" x="8402638" y="2520950"/>
          <p14:tracePt t="23325" x="8493125" y="2528888"/>
          <p14:tracePt t="23331" x="8575675" y="2557463"/>
          <p14:tracePt t="23339" x="8639175" y="2565400"/>
          <p14:tracePt t="23346" x="8666163" y="2574925"/>
          <p14:tracePt t="23353" x="8712200" y="2601913"/>
          <p14:tracePt t="23360" x="8712200" y="2611438"/>
          <p14:tracePt t="23367" x="8731250" y="2611438"/>
          <p14:tracePt t="23375" x="8739188" y="2620963"/>
          <p14:tracePt t="23381" x="8748713" y="2620963"/>
          <p14:tracePt t="23389" x="8758238" y="2630488"/>
          <p14:tracePt t="23395" x="8767763" y="2630488"/>
          <p14:tracePt t="23410" x="8775700" y="2638425"/>
          <p14:tracePt t="23838" x="8775700" y="2630488"/>
          <p14:tracePt t="23854" x="8785225" y="2630488"/>
          <p14:tracePt t="23858" x="8794750" y="2620963"/>
          <p14:tracePt t="23867" x="8812213" y="2620963"/>
          <p14:tracePt t="23873" x="8821738" y="2620963"/>
          <p14:tracePt t="23880" x="8848725" y="2611438"/>
          <p14:tracePt t="23886" x="8885238" y="2601913"/>
          <p14:tracePt t="23894" x="8931275" y="2601913"/>
          <p14:tracePt t="23902" x="8986838" y="2601913"/>
          <p14:tracePt t="23907" x="9113838" y="2584450"/>
          <p14:tracePt t="23914" x="9259888" y="2593975"/>
          <p14:tracePt t="23935" x="9926638" y="2638425"/>
          <p14:tracePt t="23942" x="10128250" y="2657475"/>
          <p14:tracePt t="23950" x="10328275" y="2667000"/>
          <p14:tracePt t="23956" x="10510838" y="2684463"/>
          <p14:tracePt t="23963" x="10675938" y="2703513"/>
          <p14:tracePt t="23970" x="10841038" y="2711450"/>
          <p14:tracePt t="23977" x="11050588" y="2747963"/>
          <p14:tracePt t="23985" x="11160125" y="2776538"/>
          <p14:tracePt t="23993" x="11287125" y="2803525"/>
          <p14:tracePt t="23998" x="11425238" y="2830513"/>
          <p14:tracePt t="24004" x="11571288" y="2876550"/>
          <p14:tracePt t="24013" x="11707813" y="2922588"/>
          <p14:tracePt t="24018" x="11817350" y="2940050"/>
          <p14:tracePt t="24026" x="11899900" y="2995613"/>
          <p14:tracePt t="24034" x="11936413" y="3005138"/>
          <p14:tracePt t="24040" x="12018963" y="3041650"/>
          <p14:tracePt t="24049" x="12082463" y="3068638"/>
          <p14:tracePt t="24054" x="12145963" y="3095625"/>
          <p14:tracePt t="24061" x="12165013" y="311467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CBAF43-FD93-4D21-AD2D-1F1F1C5A0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23004"/>
            <a:ext cx="12192000" cy="501199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B9D624F-81B3-454F-BFED-751320B33E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41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08"/>
    </mc:Choice>
    <mc:Fallback>
      <p:transition spd="slow" advTm="271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4" x="11963400" y="3662363"/>
          <p14:tracePt t="521" x="11707813" y="3679825"/>
          <p14:tracePt t="528" x="11544300" y="3679825"/>
          <p14:tracePt t="535" x="11379200" y="3679825"/>
          <p14:tracePt t="541" x="11177588" y="3679825"/>
          <p14:tracePt t="548" x="11014075" y="3670300"/>
          <p14:tracePt t="555" x="10702925" y="3652838"/>
          <p14:tracePt t="561" x="10356850" y="3606800"/>
          <p14:tracePt t="570" x="10145713" y="3579813"/>
          <p14:tracePt t="577" x="9753600" y="3533775"/>
          <p14:tracePt t="584" x="9498013" y="3460750"/>
          <p14:tracePt t="590" x="9059863" y="3387725"/>
          <p14:tracePt t="597" x="8812213" y="3341688"/>
          <p14:tracePt t="605" x="8548688" y="3260725"/>
          <p14:tracePt t="613" x="8283575" y="3187700"/>
          <p14:tracePt t="617" x="7945438" y="3086100"/>
          <p14:tracePt t="625" x="7726363" y="3032125"/>
          <p14:tracePt t="633" x="7524750" y="2949575"/>
          <p14:tracePt t="640" x="7378700" y="2903538"/>
          <p14:tracePt t="646" x="7223125" y="2840038"/>
          <p14:tracePt t="654" x="7105650" y="2794000"/>
          <p14:tracePt t="660" x="7013575" y="2767013"/>
          <p14:tracePt t="667" x="6967538" y="2747963"/>
          <p14:tracePt t="674" x="6923088" y="2740025"/>
          <p14:tracePt t="681" x="6894513" y="2730500"/>
          <p14:tracePt t="688" x="6886575" y="2720975"/>
          <p14:tracePt t="695" x="6877050" y="2720975"/>
          <p14:tracePt t="704" x="6867525" y="2720975"/>
          <p14:tracePt t="18524" x="6565900" y="2840038"/>
          <p14:tracePt t="18531" x="6300788" y="2930525"/>
          <p14:tracePt t="18537" x="6064250" y="3022600"/>
          <p14:tracePt t="18544" x="5789613" y="3122613"/>
          <p14:tracePt t="18552" x="5524500" y="3195638"/>
          <p14:tracePt t="18559" x="5232400" y="3278188"/>
          <p14:tracePt t="18566" x="5068888" y="3324225"/>
          <p14:tracePt t="18573" x="4913313" y="3370263"/>
          <p14:tracePt t="18583" x="4784725" y="3414713"/>
          <p14:tracePt t="18586" x="4521200" y="3460750"/>
          <p14:tracePt t="18594" x="4383088" y="3506788"/>
          <p14:tracePt t="18600" x="4237038" y="3533775"/>
          <p14:tracePt t="18608" x="4110038" y="3552825"/>
          <p14:tracePt t="18617" x="3981450" y="3579813"/>
          <p14:tracePt t="18621" x="3789363" y="3625850"/>
          <p14:tracePt t="18628" x="3606800" y="3643313"/>
          <p14:tracePt t="18635" x="3443288" y="3670300"/>
          <p14:tracePt t="18643" x="3333750" y="3670300"/>
          <p14:tracePt t="18650" x="3224213" y="3698875"/>
          <p14:tracePt t="18658" x="3059113" y="3735388"/>
          <p14:tracePt t="18663" x="2859088" y="3743325"/>
          <p14:tracePt t="18670" x="2667000" y="3789363"/>
          <p14:tracePt t="18679" x="2520950" y="3808413"/>
          <p14:tracePt t="18683" x="2411413" y="3835400"/>
          <p14:tracePt t="18691" x="2200275" y="3871913"/>
          <p14:tracePt t="18700" x="2054225" y="3898900"/>
          <p14:tracePt t="18704" x="1927225" y="3908425"/>
          <p14:tracePt t="18712" x="1798638" y="3927475"/>
          <p14:tracePt t="18719" x="1635125" y="3954463"/>
          <p14:tracePt t="18725" x="1433513" y="3954463"/>
          <p14:tracePt t="18733" x="1250950" y="3971925"/>
          <p14:tracePt t="18740" x="1087438" y="3963988"/>
          <p14:tracePt t="18748" x="985838" y="3971925"/>
          <p14:tracePt t="18753" x="949325" y="3971925"/>
          <p14:tracePt t="18761" x="868363" y="3954463"/>
          <p14:tracePt t="18767" x="803275" y="3917950"/>
          <p14:tracePt t="18775" x="785813" y="3898900"/>
          <p14:tracePt t="18783" x="776288" y="3898900"/>
          <p14:tracePt t="18790" x="757238" y="3881438"/>
          <p14:tracePt t="18796" x="749300" y="3862388"/>
          <p14:tracePt t="18803" x="749300" y="3852863"/>
          <p14:tracePt t="18810" x="739775" y="3844925"/>
          <p14:tracePt t="18817" x="739775" y="3825875"/>
          <p14:tracePt t="18823" x="730250" y="3808413"/>
          <p14:tracePt t="18834" x="730250" y="3779838"/>
          <p14:tracePt t="18837" x="720725" y="3762375"/>
          <p14:tracePt t="18846" x="720725" y="3752850"/>
          <p14:tracePt t="18851" x="712788" y="3735388"/>
          <p14:tracePt t="18858" x="703263" y="3706813"/>
          <p14:tracePt t="18866" x="693738" y="3679825"/>
          <p14:tracePt t="18884" x="684213" y="3652838"/>
          <p14:tracePt t="18886" x="684213" y="3625850"/>
          <p14:tracePt t="18894" x="676275" y="3606800"/>
          <p14:tracePt t="18900" x="676275" y="3560763"/>
          <p14:tracePt t="18908" x="666750" y="3543300"/>
          <p14:tracePt t="18914" x="657225" y="3524250"/>
          <p14:tracePt t="18920" x="657225" y="3497263"/>
          <p14:tracePt t="18927" x="639763" y="3470275"/>
          <p14:tracePt t="18935" x="630238" y="3433763"/>
          <p14:tracePt t="18941" x="630238" y="3406775"/>
          <p14:tracePt t="18949" x="620713" y="3378200"/>
          <p14:tracePt t="18955" x="611188" y="3351213"/>
          <p14:tracePt t="18962" x="611188" y="3314700"/>
          <p14:tracePt t="18970" x="603250" y="3287713"/>
          <p14:tracePt t="18976" x="603250" y="3268663"/>
          <p14:tracePt t="18983" x="593725" y="3241675"/>
          <p14:tracePt t="18990" x="593725" y="3224213"/>
          <p14:tracePt t="19000" x="584200" y="3205163"/>
          <p14:tracePt t="19004" x="584200" y="3187700"/>
          <p14:tracePt t="19012" x="584200" y="3159125"/>
          <p14:tracePt t="19018" x="584200" y="3141663"/>
          <p14:tracePt t="19025" x="584200" y="3122613"/>
          <p14:tracePt t="19033" x="584200" y="3105150"/>
          <p14:tracePt t="19039" x="584200" y="3078163"/>
          <p14:tracePt t="19046" x="584200" y="3049588"/>
          <p14:tracePt t="19053" x="593725" y="3022600"/>
          <p14:tracePt t="19060" x="593725" y="3013075"/>
          <p14:tracePt t="19067" x="593725" y="2995613"/>
          <p14:tracePt t="19074" x="603250" y="2959100"/>
          <p14:tracePt t="19083" x="611188" y="2940050"/>
          <p14:tracePt t="19088" x="611188" y="2922588"/>
          <p14:tracePt t="19095" x="620713" y="2903538"/>
          <p14:tracePt t="19102" x="630238" y="2876550"/>
          <p14:tracePt t="19109" x="647700" y="2857500"/>
          <p14:tracePt t="19116" x="647700" y="2830513"/>
          <p14:tracePt t="19123" x="666750" y="2820988"/>
          <p14:tracePt t="19130" x="666750" y="2784475"/>
          <p14:tracePt t="19136" x="693738" y="2767013"/>
          <p14:tracePt t="19144" x="693738" y="2757488"/>
          <p14:tracePt t="19152" x="703263" y="2747963"/>
          <p14:tracePt t="19158" x="712788" y="2747963"/>
          <p14:tracePt t="19165" x="720725" y="2730500"/>
          <p14:tracePt t="19171" x="730250" y="2720975"/>
          <p14:tracePt t="19179" x="749300" y="2711450"/>
          <p14:tracePt t="19186" x="757238" y="2703513"/>
          <p14:tracePt t="19193" x="776288" y="2693988"/>
          <p14:tracePt t="19200" x="785813" y="2693988"/>
          <p14:tracePt t="19206" x="785813" y="2684463"/>
          <p14:tracePt t="19215" x="793750" y="2674938"/>
          <p14:tracePt t="19220" x="812800" y="2674938"/>
          <p14:tracePt t="19227" x="839788" y="2667000"/>
          <p14:tracePt t="19235" x="849313" y="2667000"/>
          <p14:tracePt t="19241" x="868363" y="2667000"/>
          <p14:tracePt t="19249" x="895350" y="2667000"/>
          <p14:tracePt t="19255" x="922338" y="2667000"/>
          <p14:tracePt t="19262" x="941388" y="2667000"/>
          <p14:tracePt t="19269" x="985838" y="2667000"/>
          <p14:tracePt t="19276" x="1014413" y="2667000"/>
          <p14:tracePt t="19283" x="1068388" y="2667000"/>
          <p14:tracePt t="19290" x="1131888" y="2684463"/>
          <p14:tracePt t="19299" x="1187450" y="2693988"/>
          <p14:tracePt t="19304" x="1233488" y="2703513"/>
          <p14:tracePt t="19312" x="1270000" y="2711450"/>
          <p14:tracePt t="19318" x="1333500" y="2730500"/>
          <p14:tracePt t="19325" x="1379538" y="2747963"/>
          <p14:tracePt t="19332" x="1406525" y="2757488"/>
          <p14:tracePt t="19339" x="1433513" y="2776538"/>
          <p14:tracePt t="19346" x="1460500" y="2784475"/>
          <p14:tracePt t="19353" x="1489075" y="2820988"/>
          <p14:tracePt t="19359" x="1516063" y="2840038"/>
          <p14:tracePt t="19368" x="1543050" y="2876550"/>
          <p14:tracePt t="19375" x="1552575" y="2894013"/>
          <p14:tracePt t="19382" x="1570038" y="2922588"/>
          <p14:tracePt t="19389" x="1579563" y="2949575"/>
          <p14:tracePt t="19395" x="1589088" y="2986088"/>
          <p14:tracePt t="19402" x="1606550" y="3005138"/>
          <p14:tracePt t="19408" x="1616075" y="3032125"/>
          <p14:tracePt t="19416" x="1625600" y="3078163"/>
          <p14:tracePt t="19423" x="1644650" y="3114675"/>
          <p14:tracePt t="19432" x="1644650" y="3132138"/>
          <p14:tracePt t="19437" x="1662113" y="3178175"/>
          <p14:tracePt t="19444" x="1662113" y="3205163"/>
          <p14:tracePt t="19451" x="1662113" y="3251200"/>
          <p14:tracePt t="19457" x="1662113" y="3287713"/>
          <p14:tracePt t="19466" x="1662113" y="3305175"/>
          <p14:tracePt t="19471" x="1662113" y="3351213"/>
          <p14:tracePt t="19479" x="1662113" y="3378200"/>
          <p14:tracePt t="19485" x="1662113" y="3414713"/>
          <p14:tracePt t="19493" x="1662113" y="3433763"/>
          <p14:tracePt t="19500" x="1652588" y="3451225"/>
          <p14:tracePt t="19507" x="1652588" y="3479800"/>
          <p14:tracePt t="19516" x="1644650" y="3506788"/>
          <p14:tracePt t="19520" x="1635125" y="3524250"/>
          <p14:tracePt t="19535" x="1625600" y="3543300"/>
          <p14:tracePt t="19541" x="1616075" y="3560763"/>
          <p14:tracePt t="19549" x="1606550" y="3570288"/>
          <p14:tracePt t="19555" x="1606550" y="3579813"/>
          <p14:tracePt t="19563" x="1589088" y="3589338"/>
          <p14:tracePt t="19569" x="1579563" y="3606800"/>
          <p14:tracePt t="19576" x="1570038" y="3616325"/>
          <p14:tracePt t="19583" x="1562100" y="3616325"/>
          <p14:tracePt t="19591" x="1552575" y="3625850"/>
          <p14:tracePt t="19598" x="1543050" y="3643313"/>
          <p14:tracePt t="19604" x="1533525" y="3652838"/>
          <p14:tracePt t="19611" x="1506538" y="3662363"/>
          <p14:tracePt t="19618" x="1470025" y="3670300"/>
          <p14:tracePt t="19626" x="1433513" y="3689350"/>
          <p14:tracePt t="19632" x="1314450" y="3706813"/>
          <p14:tracePt t="19639" x="1168400" y="3716338"/>
          <p14:tracePt t="19646" x="995363" y="3716338"/>
          <p14:tracePt t="19653" x="876300" y="3716338"/>
          <p14:tracePt t="19660" x="766763" y="3698875"/>
          <p14:tracePt t="19667" x="639763" y="3670300"/>
          <p14:tracePt t="19674" x="520700" y="3643313"/>
          <p14:tracePt t="19682" x="465138" y="3625850"/>
          <p14:tracePt t="19688" x="420688" y="3606800"/>
          <p14:tracePt t="19695" x="384175" y="3579813"/>
          <p14:tracePt t="19702" x="355600" y="3560763"/>
          <p14:tracePt t="19709" x="338138" y="3543300"/>
          <p14:tracePt t="19716" x="319088" y="3533775"/>
          <p14:tracePt t="19723" x="319088" y="3516313"/>
          <p14:tracePt t="19730" x="301625" y="3487738"/>
          <p14:tracePt t="19736" x="292100" y="3470275"/>
          <p14:tracePt t="19744" x="292100" y="3451225"/>
          <p14:tracePt t="19751" x="274638" y="3424238"/>
          <p14:tracePt t="19757" x="265113" y="3387725"/>
          <p14:tracePt t="19765" x="265113" y="3351213"/>
          <p14:tracePt t="19771" x="265113" y="3305175"/>
          <p14:tracePt t="19779" x="265113" y="3268663"/>
          <p14:tracePt t="19785" x="265113" y="3241675"/>
          <p14:tracePt t="19792" x="265113" y="3168650"/>
          <p14:tracePt t="19799" x="265113" y="3141663"/>
          <p14:tracePt t="19807" x="265113" y="3114675"/>
          <p14:tracePt t="19815" x="265113" y="3068638"/>
          <p14:tracePt t="19821" x="282575" y="3032125"/>
          <p14:tracePt t="19828" x="282575" y="2995613"/>
          <p14:tracePt t="19834" x="282575" y="2968625"/>
          <p14:tracePt t="19842" x="292100" y="2949575"/>
          <p14:tracePt t="19848" x="292100" y="2922588"/>
          <p14:tracePt t="19855" x="301625" y="2903538"/>
          <p14:tracePt t="19862" x="301625" y="2886075"/>
          <p14:tracePt t="19882" x="311150" y="2849563"/>
          <p14:tracePt t="19885" x="319088" y="2830513"/>
          <p14:tracePt t="19890" x="328613" y="2813050"/>
          <p14:tracePt t="19898" x="338138" y="2794000"/>
          <p14:tracePt t="19904" x="347663" y="2776538"/>
          <p14:tracePt t="19911" x="355600" y="2757488"/>
          <p14:tracePt t="19918" x="365125" y="2740025"/>
          <p14:tracePt t="19925" x="384175" y="2720975"/>
          <p14:tracePt t="19933" x="401638" y="2711450"/>
          <p14:tracePt t="19939" x="420688" y="2684463"/>
          <p14:tracePt t="19946" x="457200" y="2667000"/>
          <p14:tracePt t="19952" x="493713" y="2657475"/>
          <p14:tracePt t="19960" x="511175" y="2647950"/>
          <p14:tracePt t="19967" x="557213" y="2638425"/>
          <p14:tracePt t="19975" x="611188" y="2638425"/>
          <p14:tracePt t="19984" x="666750" y="2630488"/>
          <p14:tracePt t="19988" x="749300" y="2630488"/>
          <p14:tracePt t="19996" x="803275" y="2630488"/>
          <p14:tracePt t="20003" x="895350" y="2630488"/>
          <p14:tracePt t="20009" x="968375" y="2630488"/>
          <p14:tracePt t="20016" x="1068388" y="2638425"/>
          <p14:tracePt t="20023" x="1114425" y="2667000"/>
          <p14:tracePt t="20031" x="1160463" y="2684463"/>
          <p14:tracePt t="20037" x="1214438" y="2711450"/>
          <p14:tracePt t="20044" x="1250950" y="2747963"/>
          <p14:tracePt t="20053" x="1270000" y="2767013"/>
          <p14:tracePt t="20058" x="1296988" y="2776538"/>
          <p14:tracePt t="20064" x="1333500" y="2820988"/>
          <p14:tracePt t="20072" x="1370013" y="2867025"/>
          <p14:tracePt t="20082" x="1387475" y="2894013"/>
          <p14:tracePt t="20086" x="1406525" y="2940050"/>
          <p14:tracePt t="20093" x="1433513" y="2986088"/>
          <p14:tracePt t="20100" x="1460500" y="3068638"/>
          <p14:tracePt t="20107" x="1479550" y="3114675"/>
          <p14:tracePt t="20115" x="1497013" y="3168650"/>
          <p14:tracePt t="20121" x="1506538" y="3214688"/>
          <p14:tracePt t="20129" x="1506538" y="3287713"/>
          <p14:tracePt t="20136" x="1506538" y="3324225"/>
          <p14:tracePt t="20141" x="1506538" y="3360738"/>
          <p14:tracePt t="20149" x="1506538" y="3397250"/>
          <p14:tracePt t="20156" x="1506538" y="3424238"/>
          <p14:tracePt t="20163" x="1506538" y="3443288"/>
          <p14:tracePt t="20169" x="1506538" y="3479800"/>
          <p14:tracePt t="20178" x="1506538" y="3487738"/>
          <p14:tracePt t="20185" x="1489075" y="3516313"/>
          <p14:tracePt t="20190" x="1489075" y="3543300"/>
          <p14:tracePt t="20198" x="1479550" y="3552825"/>
          <p14:tracePt t="20204" x="1479550" y="3560763"/>
          <p14:tracePt t="20211" x="1470025" y="3560763"/>
          <p14:tracePt t="20219" x="1460500" y="3579813"/>
          <p14:tracePt t="20225" x="1452563" y="3579813"/>
          <p14:tracePt t="20232" x="1443038" y="3589338"/>
          <p14:tracePt t="20240" x="1443038" y="3597275"/>
          <p14:tracePt t="20249" x="1433513" y="3606800"/>
          <p14:tracePt t="20253" x="1433513" y="3616325"/>
          <p14:tracePt t="20261" x="1416050" y="3625850"/>
          <p14:tracePt t="20267" x="1397000" y="3633788"/>
          <p14:tracePt t="20275" x="1379538" y="3633788"/>
          <p14:tracePt t="20282" x="1360488" y="3652838"/>
          <p14:tracePt t="20288" x="1323975" y="3662363"/>
          <p14:tracePt t="20295" x="1306513" y="3670300"/>
          <p14:tracePt t="20302" x="1277938" y="3670300"/>
          <p14:tracePt t="20310" x="1233488" y="3689350"/>
          <p14:tracePt t="20315" x="1204913" y="3689350"/>
          <p14:tracePt t="20323" x="1150938" y="3689350"/>
          <p14:tracePt t="20332" x="1095375" y="3689350"/>
          <p14:tracePt t="20338" x="1068388" y="3689350"/>
          <p14:tracePt t="20344" x="1014413" y="3689350"/>
          <p14:tracePt t="20351" x="949325" y="3679825"/>
          <p14:tracePt t="20358" x="922338" y="3662363"/>
          <p14:tracePt t="20365" x="876300" y="3643313"/>
          <p14:tracePt t="20373" x="839788" y="3625850"/>
          <p14:tracePt t="20378" x="812800" y="3589338"/>
          <p14:tracePt t="20386" x="793750" y="3560763"/>
          <p14:tracePt t="20393" x="766763" y="3516313"/>
          <p14:tracePt t="20401" x="749300" y="3497263"/>
          <p14:tracePt t="20407" x="749300" y="3460750"/>
          <p14:tracePt t="20415" x="739775" y="3414713"/>
          <p14:tracePt t="20420" x="730250" y="3387725"/>
          <p14:tracePt t="20428" x="720725" y="3378200"/>
          <p14:tracePt t="20435" x="720725" y="3360738"/>
          <p14:tracePt t="20442" x="712788" y="3341688"/>
          <p14:tracePt t="20448" x="712788" y="3333750"/>
          <p14:tracePt t="20463" x="703263" y="3314700"/>
          <p14:tracePt t="20484" x="693738" y="3314700"/>
          <p14:tracePt t="20491" x="693738" y="3305175"/>
          <p14:tracePt t="22198" x="693738" y="3287713"/>
          <p14:tracePt t="22206" x="693738" y="3232150"/>
          <p14:tracePt t="22214" x="676275" y="3168650"/>
          <p14:tracePt t="22218" x="657225" y="3105150"/>
          <p14:tracePt t="22225" x="647700" y="3032125"/>
          <p14:tracePt t="22233" x="639763" y="2986088"/>
          <p14:tracePt t="22239" x="630238" y="2949575"/>
          <p14:tracePt t="22246" x="630238" y="2903538"/>
          <p14:tracePt t="22254" x="630238" y="2886075"/>
          <p14:tracePt t="22261" x="611188" y="2857500"/>
          <p14:tracePt t="22267" x="611188" y="2840038"/>
          <p14:tracePt t="22275" x="611188" y="2820988"/>
          <p14:tracePt t="22283" x="611188" y="2813050"/>
          <p14:tracePt t="22289" x="611188" y="2794000"/>
          <p14:tracePt t="22303" x="611188" y="2776538"/>
          <p14:tracePt t="22311" x="611188" y="2767013"/>
          <p14:tracePt t="22316" x="611188" y="2747963"/>
          <p14:tracePt t="22323" x="620713" y="2740025"/>
          <p14:tracePt t="22330" x="630238" y="2730500"/>
          <p14:tracePt t="22338" x="639763" y="2711450"/>
          <p14:tracePt t="22346" x="647700" y="2693988"/>
          <p14:tracePt t="22350" x="657225" y="2693988"/>
          <p14:tracePt t="22358" x="666750" y="2684463"/>
          <p14:tracePt t="22366" x="666750" y="2674938"/>
          <p14:tracePt t="22372" x="684213" y="2674938"/>
          <p14:tracePt t="22380" x="703263" y="2638425"/>
          <p14:tracePt t="22386" x="720725" y="2620963"/>
          <p14:tracePt t="22393" x="730250" y="2611438"/>
          <p14:tracePt t="22400" x="739775" y="2601913"/>
          <p14:tracePt t="22407" x="757238" y="2593975"/>
          <p14:tracePt t="22413" x="776288" y="2584450"/>
          <p14:tracePt t="22423" x="793750" y="2557463"/>
          <p14:tracePt t="22436" x="803275" y="2547938"/>
          <p14:tracePt t="22442" x="803275" y="2538413"/>
          <p14:tracePt t="22450" x="822325" y="2520950"/>
          <p14:tracePt t="22463" x="831850" y="2511425"/>
          <p14:tracePt t="22470" x="839788" y="2511425"/>
          <p14:tracePt t="22477" x="858838" y="2492375"/>
          <p14:tracePt t="22483" x="876300" y="2492375"/>
          <p14:tracePt t="22491" x="895350" y="2484438"/>
          <p14:tracePt t="22498" x="912813" y="2474913"/>
          <p14:tracePt t="22505" x="941388" y="2474913"/>
          <p14:tracePt t="22514" x="958850" y="2474913"/>
          <p14:tracePt t="22518" x="985838" y="2465388"/>
          <p14:tracePt t="22526" x="1004888" y="2465388"/>
          <p14:tracePt t="22533" x="1050925" y="2465388"/>
          <p14:tracePt t="22540" x="1077913" y="2465388"/>
          <p14:tracePt t="22546" x="1123950" y="2465388"/>
          <p14:tracePt t="22553" x="1150938" y="2465388"/>
          <p14:tracePt t="22563" x="1168400" y="2474913"/>
          <p14:tracePt t="22567" x="1196975" y="2474913"/>
          <p14:tracePt t="22575" x="1223963" y="2484438"/>
          <p14:tracePt t="22580" x="1260475" y="2501900"/>
          <p14:tracePt t="22588" x="1287463" y="2520950"/>
          <p14:tracePt t="22596" x="1306513" y="2538413"/>
          <p14:tracePt t="22602" x="1343025" y="2557463"/>
          <p14:tracePt t="22610" x="1370013" y="2574925"/>
          <p14:tracePt t="22616" x="1397000" y="2611438"/>
          <p14:tracePt t="22623" x="1406525" y="2630488"/>
          <p14:tracePt t="22630" x="1433513" y="2647950"/>
          <p14:tracePt t="22637" x="1452563" y="2674938"/>
          <p14:tracePt t="22644" x="1460500" y="2693988"/>
          <p14:tracePt t="22650" x="1479550" y="2711450"/>
          <p14:tracePt t="22659" x="1489075" y="2757488"/>
          <p14:tracePt t="22664" x="1516063" y="2803525"/>
          <p14:tracePt t="22672" x="1525588" y="2830513"/>
          <p14:tracePt t="22679" x="1533525" y="2886075"/>
          <p14:tracePt t="22686" x="1533525" y="2968625"/>
          <p14:tracePt t="22694" x="1562100" y="3022600"/>
          <p14:tracePt t="22699" x="1562100" y="3114675"/>
          <p14:tracePt t="22707" x="1552575" y="3232150"/>
          <p14:tracePt t="22715" x="1552575" y="3324225"/>
          <p14:tracePt t="22721" x="1543050" y="3397250"/>
          <p14:tracePt t="22730" x="1525588" y="3487738"/>
          <p14:tracePt t="22734" x="1497013" y="3552825"/>
          <p14:tracePt t="22742" x="1479550" y="3616325"/>
          <p14:tracePt t="22748" x="1452563" y="3662363"/>
          <p14:tracePt t="22755" x="1443038" y="3689350"/>
          <p14:tracePt t="22762" x="1423988" y="3725863"/>
          <p14:tracePt t="22769" x="1416050" y="3743325"/>
          <p14:tracePt t="22776" x="1397000" y="3771900"/>
          <p14:tracePt t="22783" x="1387475" y="3789363"/>
          <p14:tracePt t="22790" x="1370013" y="3808413"/>
          <p14:tracePt t="22797" x="1333500" y="3825875"/>
          <p14:tracePt t="22803" x="1314450" y="3852863"/>
          <p14:tracePt t="22812" x="1296988" y="3871913"/>
          <p14:tracePt t="22818" x="1250950" y="3881438"/>
          <p14:tracePt t="22825" x="1223963" y="3908425"/>
          <p14:tracePt t="22832" x="1160463" y="3935413"/>
          <p14:tracePt t="22838" x="1104900" y="3944938"/>
          <p14:tracePt t="22846" x="1058863" y="3963988"/>
          <p14:tracePt t="22853" x="1014413" y="3971925"/>
          <p14:tracePt t="22860" x="941388" y="3981450"/>
          <p14:tracePt t="22866" x="895350" y="3981450"/>
          <p14:tracePt t="22874" x="831850" y="3990975"/>
          <p14:tracePt t="22883" x="730250" y="3990975"/>
          <p14:tracePt t="22887" x="657225" y="3990975"/>
          <p14:tracePt t="22896" x="584200" y="3981450"/>
          <p14:tracePt t="22902" x="520700" y="3963988"/>
          <p14:tracePt t="22909" x="484188" y="3954463"/>
          <p14:tracePt t="22916" x="438150" y="3935413"/>
          <p14:tracePt t="22922" x="411163" y="3908425"/>
          <p14:tracePt t="22929" x="384175" y="3889375"/>
          <p14:tracePt t="22937" x="365125" y="3871913"/>
          <p14:tracePt t="22946" x="347663" y="3844925"/>
          <p14:tracePt t="22950" x="319088" y="3808413"/>
          <p14:tracePt t="22957" x="301625" y="3779838"/>
          <p14:tracePt t="22964" x="282575" y="3725863"/>
          <p14:tracePt t="22971" x="274638" y="3689350"/>
          <p14:tracePt t="22978" x="255588" y="3652838"/>
          <p14:tracePt t="22985" x="246063" y="3606800"/>
          <p14:tracePt t="22992" x="238125" y="3570288"/>
          <p14:tracePt t="22999" x="228600" y="3524250"/>
          <p14:tracePt t="23006" x="228600" y="3497263"/>
          <p14:tracePt t="23013" x="228600" y="3479800"/>
          <p14:tracePt t="23020" x="228600" y="3424238"/>
          <p14:tracePt t="23029" x="228600" y="3397250"/>
          <p14:tracePt t="23034" x="228600" y="3360738"/>
          <p14:tracePt t="23048" x="238125" y="3333750"/>
          <p14:tracePt t="23054" x="238125" y="3314700"/>
          <p14:tracePt t="23062" x="246063" y="3297238"/>
          <p14:tracePt t="23069" x="246063" y="3278188"/>
          <p14:tracePt t="23076" x="255588" y="3241675"/>
          <p14:tracePt t="23083" x="274638" y="3214688"/>
          <p14:tracePt t="23089" x="292100" y="3187700"/>
          <p14:tracePt t="23099" x="328613" y="3151188"/>
          <p14:tracePt t="23104" x="355600" y="3122613"/>
          <p14:tracePt t="23112" x="428625" y="3068638"/>
          <p14:tracePt t="23117" x="530225" y="2995613"/>
          <p14:tracePt t="23124" x="611188" y="2940050"/>
          <p14:tracePt t="23133" x="720725" y="2867025"/>
          <p14:tracePt t="23139" x="839788" y="2820988"/>
          <p14:tracePt t="23146" x="995363" y="2747963"/>
          <p14:tracePt t="23152" x="1068388" y="2720975"/>
          <p14:tracePt t="23159" x="1168400" y="2693988"/>
          <p14:tracePt t="23167" x="1214438" y="2684463"/>
          <p14:tracePt t="23173" x="1250950" y="2684463"/>
          <p14:tracePt t="23181" x="1277938" y="2684463"/>
          <p14:tracePt t="23187" x="1306513" y="2684463"/>
          <p14:tracePt t="23194" x="1343025" y="2684463"/>
          <p14:tracePt t="23201" x="1360488" y="2684463"/>
          <p14:tracePt t="23208" x="1387475" y="2693988"/>
          <p14:tracePt t="23215" x="1416050" y="2711450"/>
          <p14:tracePt t="23222" x="1460500" y="2740025"/>
          <p14:tracePt t="23230" x="1479550" y="2747963"/>
          <p14:tracePt t="23237" x="1497013" y="2757488"/>
          <p14:tracePt t="23243" x="1543050" y="2776538"/>
          <p14:tracePt t="23250" x="1562100" y="2803525"/>
          <p14:tracePt t="23258" x="1579563" y="2820988"/>
          <p14:tracePt t="23264" x="1598613" y="2840038"/>
          <p14:tracePt t="23271" x="1625600" y="2867025"/>
          <p14:tracePt t="23278" x="1644650" y="2886075"/>
          <p14:tracePt t="23285" x="1652588" y="2913063"/>
          <p14:tracePt t="23292" x="1671638" y="2949575"/>
          <p14:tracePt t="23299" x="1681163" y="2968625"/>
          <p14:tracePt t="23306" x="1689100" y="3022600"/>
          <p14:tracePt t="23313" x="1708150" y="3049588"/>
          <p14:tracePt t="23320" x="1717675" y="3095625"/>
          <p14:tracePt t="23328" x="1717675" y="3132138"/>
          <p14:tracePt t="23334" x="1717675" y="3151188"/>
          <p14:tracePt t="23342" x="1717675" y="3168650"/>
          <p14:tracePt t="23348" x="1717675" y="3195638"/>
          <p14:tracePt t="23354" x="1717675" y="3224213"/>
          <p14:tracePt t="23362" x="1717675" y="3232150"/>
          <p14:tracePt t="23370" x="1717675" y="3268663"/>
          <p14:tracePt t="23377" x="1708150" y="3287713"/>
          <p14:tracePt t="23383" x="1698625" y="3305175"/>
          <p14:tracePt t="23390" x="1698625" y="3324225"/>
          <p14:tracePt t="23399" x="1689100" y="3341688"/>
          <p14:tracePt t="23405" x="1662113" y="3360738"/>
          <p14:tracePt t="23414" x="1662113" y="3370263"/>
          <p14:tracePt t="23418" x="1644650" y="3387725"/>
          <p14:tracePt t="23426" x="1635125" y="3406775"/>
          <p14:tracePt t="23433" x="1625600" y="3414713"/>
          <p14:tracePt t="23440" x="1598613" y="3414713"/>
          <p14:tracePt t="23446" x="1579563" y="3433763"/>
          <p14:tracePt t="23453" x="1562100" y="3451225"/>
          <p14:tracePt t="23463" x="1525588" y="3460750"/>
          <p14:tracePt t="23466" x="1497013" y="3470275"/>
          <p14:tracePt t="23474" x="1470025" y="3487738"/>
          <p14:tracePt t="23481" x="1397000" y="3497263"/>
          <p14:tracePt t="23488" x="1323975" y="3516313"/>
          <p14:tracePt t="23495" x="1187450" y="3524250"/>
          <p14:tracePt t="23503" x="1022350" y="3524250"/>
          <p14:tracePt t="23509" x="849313" y="3543300"/>
          <p14:tracePt t="23515" x="693738" y="3524250"/>
          <p14:tracePt t="23523" x="603250" y="3506788"/>
          <p14:tracePt t="23529" x="501650" y="3470275"/>
          <p14:tracePt t="23537" x="438150" y="3414713"/>
          <p14:tracePt t="23545" x="392113" y="3378200"/>
          <p14:tracePt t="23551" x="355600" y="3333750"/>
          <p14:tracePt t="23558" x="338138" y="3297238"/>
          <p14:tracePt t="23565" x="301625" y="3224213"/>
          <p14:tracePt t="23571" x="274638" y="3168650"/>
          <p14:tracePt t="23579" x="274638" y="3105150"/>
          <p14:tracePt t="23586" x="265113" y="3068638"/>
          <p14:tracePt t="23593" x="265113" y="3022600"/>
          <p14:tracePt t="23599" x="265113" y="3005138"/>
          <p14:tracePt t="23606" x="265113" y="2976563"/>
          <p14:tracePt t="23613" x="265113" y="2968625"/>
          <p14:tracePt t="23623" x="274638" y="2949575"/>
          <p14:tracePt t="23629" x="282575" y="2930525"/>
          <p14:tracePt t="23641" x="301625" y="2913063"/>
          <p14:tracePt t="23648" x="301625" y="2903538"/>
          <p14:tracePt t="23656" x="328613" y="2886075"/>
          <p14:tracePt t="23662" x="392113" y="2857500"/>
          <p14:tracePt t="23670" x="438150" y="2820988"/>
          <p14:tracePt t="23678" x="538163" y="2784475"/>
          <p14:tracePt t="23684" x="630238" y="2740025"/>
          <p14:tracePt t="23690" x="785813" y="2684463"/>
          <p14:tracePt t="23698" x="912813" y="2638425"/>
          <p14:tracePt t="23704" x="1068388" y="2574925"/>
          <p14:tracePt t="23714" x="1196975" y="2528888"/>
          <p14:tracePt t="23719" x="1260475" y="2492375"/>
          <p14:tracePt t="23726" x="1323975" y="2465388"/>
          <p14:tracePt t="23733" x="1423988" y="2455863"/>
          <p14:tracePt t="23738" x="1479550" y="2447925"/>
          <p14:tracePt t="23746" x="1506538" y="2447925"/>
          <p14:tracePt t="23753" x="1543050" y="2438400"/>
          <p14:tracePt t="23762" x="1579563" y="2438400"/>
          <p14:tracePt t="23766" x="1625600" y="2438400"/>
          <p14:tracePt t="23773" x="1652588" y="2447925"/>
          <p14:tracePt t="23781" x="1671638" y="2465388"/>
          <p14:tracePt t="23788" x="1689100" y="2474913"/>
          <p14:tracePt t="23795" x="1708150" y="2492375"/>
          <p14:tracePt t="23801" x="1725613" y="2501900"/>
          <p14:tracePt t="23808" x="1735138" y="2520950"/>
          <p14:tracePt t="23815" x="1762125" y="2538413"/>
          <p14:tracePt t="23822" x="1781175" y="2574925"/>
          <p14:tracePt t="23829" x="1781175" y="2601913"/>
          <p14:tracePt t="23836" x="1798638" y="2620963"/>
          <p14:tracePt t="23843" x="1808163" y="2647950"/>
          <p14:tracePt t="23850" x="1817688" y="2693988"/>
          <p14:tracePt t="23857" x="1827213" y="2730500"/>
          <p14:tracePt t="23864" x="1827213" y="2767013"/>
          <p14:tracePt t="23870" x="1835150" y="2794000"/>
          <p14:tracePt t="23879" x="1835150" y="2849563"/>
          <p14:tracePt t="23885" x="1835150" y="2876550"/>
          <p14:tracePt t="23891" x="1835150" y="2922588"/>
          <p14:tracePt t="23898" x="1835150" y="2949575"/>
          <p14:tracePt t="23905" x="1835150" y="2986088"/>
          <p14:tracePt t="23913" x="1835150" y="3022600"/>
          <p14:tracePt t="23920" x="1835150" y="3049588"/>
          <p14:tracePt t="23928" x="1827213" y="3068638"/>
          <p14:tracePt t="23933" x="1817688" y="3095625"/>
          <p14:tracePt t="23940" x="1808163" y="3122613"/>
          <p14:tracePt t="23948" x="1808163" y="3132138"/>
          <p14:tracePt t="23955" x="1798638" y="3151188"/>
          <p14:tracePt t="23963" x="1790700" y="3168650"/>
          <p14:tracePt t="23969" x="1781175" y="3168650"/>
          <p14:tracePt t="23978" x="1771650" y="3187700"/>
          <p14:tracePt t="23983" x="1762125" y="3195638"/>
          <p14:tracePt t="23990" x="1744663" y="3224213"/>
          <p14:tracePt t="23997" x="1717675" y="3241675"/>
          <p14:tracePt t="24003" x="1698625" y="3251200"/>
          <p14:tracePt t="24012" x="1689100" y="3260725"/>
          <p14:tracePt t="24018" x="1662113" y="3278188"/>
          <p14:tracePt t="24025" x="1616075" y="3297238"/>
          <p14:tracePt t="24033" x="1589088" y="3314700"/>
          <p14:tracePt t="24039" x="1533525" y="3324225"/>
          <p14:tracePt t="24046" x="1497013" y="3324225"/>
          <p14:tracePt t="24052" x="1452563" y="3333750"/>
          <p14:tracePt t="24061" x="1406525" y="3333750"/>
          <p14:tracePt t="24066" x="1370013" y="3333750"/>
          <p14:tracePt t="24075" x="1343025" y="3333750"/>
          <p14:tracePt t="24081" x="1306513" y="3333750"/>
          <p14:tracePt t="24089" x="1270000" y="3333750"/>
          <p14:tracePt t="24095" x="1223963" y="3333750"/>
          <p14:tracePt t="24102" x="1196975" y="3314700"/>
          <p14:tracePt t="24109" x="1168400" y="3314700"/>
          <p14:tracePt t="24115" x="1141413" y="3297238"/>
          <p14:tracePt t="24122" x="1104900" y="3287713"/>
          <p14:tracePt t="24130" x="1077913" y="3268663"/>
          <p14:tracePt t="24137" x="1050925" y="3260725"/>
          <p14:tracePt t="24145" x="1014413" y="3241675"/>
          <p14:tracePt t="24150" x="995363" y="3232150"/>
          <p14:tracePt t="24158" x="968375" y="3214688"/>
          <p14:tracePt t="24164" x="949325" y="3187700"/>
          <p14:tracePt t="24172" x="912813" y="3178175"/>
          <p14:tracePt t="24178" x="895350" y="3159125"/>
          <p14:tracePt t="24185" x="876300" y="3141663"/>
          <p14:tracePt t="24194" x="858838" y="3122613"/>
          <p14:tracePt t="24200" x="849313" y="3105150"/>
          <p14:tracePt t="24206" x="839788" y="3086100"/>
          <p14:tracePt t="24213" x="822325" y="3049588"/>
          <p14:tracePt t="24220" x="812800" y="3022600"/>
          <p14:tracePt t="24228" x="803275" y="3005138"/>
          <p14:tracePt t="24234" x="803275" y="2976563"/>
          <p14:tracePt t="24241" x="793750" y="2959100"/>
          <p14:tracePt t="24249" x="776288" y="2930525"/>
          <p14:tracePt t="24254" x="776288" y="2922588"/>
          <p14:tracePt t="24262" x="776288" y="2894013"/>
          <p14:tracePt t="24268" x="776288" y="2867025"/>
          <p14:tracePt t="24276" x="766763" y="2849563"/>
          <p14:tracePt t="24282" x="757238" y="2813050"/>
          <p14:tracePt t="24289" x="757238" y="2794000"/>
          <p14:tracePt t="24297" x="757238" y="2784475"/>
          <p14:tracePt t="24311" x="757238" y="2767013"/>
          <p14:tracePt t="24317" x="757238" y="2757488"/>
          <p14:tracePt t="24324" x="757238" y="2747963"/>
          <p14:tracePt t="24331" x="757238" y="2740025"/>
          <p14:tracePt t="24338" x="757238" y="2730500"/>
          <p14:tracePt t="24352" x="757238" y="2720975"/>
          <p14:tracePt t="24367" x="757238" y="2711450"/>
          <p14:tracePt t="24373" x="766763" y="2703513"/>
          <p14:tracePt t="24388" x="776288" y="2693988"/>
          <p14:tracePt t="24394" x="785813" y="2693988"/>
          <p14:tracePt t="24402" x="793750" y="2684463"/>
          <p14:tracePt t="24415" x="812800" y="2674938"/>
          <p14:tracePt t="24422" x="831850" y="2667000"/>
          <p14:tracePt t="24430" x="868363" y="2667000"/>
          <p14:tracePt t="24436" x="895350" y="2657475"/>
          <p14:tracePt t="24444" x="922338" y="2657475"/>
          <p14:tracePt t="24450" x="958850" y="2657475"/>
          <p14:tracePt t="24459" x="995363" y="2657475"/>
          <p14:tracePt t="24464" x="1022350" y="2657475"/>
          <p14:tracePt t="24472" x="1058863" y="2657475"/>
          <p14:tracePt t="24478" x="1123950" y="2657475"/>
          <p14:tracePt t="24486" x="1150938" y="2674938"/>
          <p14:tracePt t="24492" x="1187450" y="2684463"/>
          <p14:tracePt t="24499" x="1223963" y="2703513"/>
          <p14:tracePt t="24506" x="1250950" y="2720975"/>
          <p14:tracePt t="24512" x="1296988" y="2747963"/>
          <p14:tracePt t="24520" x="1314450" y="2776538"/>
          <p14:tracePt t="24528" x="1360488" y="2820988"/>
          <p14:tracePt t="24534" x="1397000" y="2840038"/>
          <p14:tracePt t="24540" x="1433513" y="2903538"/>
          <p14:tracePt t="24547" x="1452563" y="2949575"/>
          <p14:tracePt t="24556" x="1470025" y="2995613"/>
          <p14:tracePt t="24562" x="1489075" y="3022600"/>
          <p14:tracePt t="24569" x="1497013" y="3059113"/>
          <p14:tracePt t="24577" x="1497013" y="3095625"/>
          <p14:tracePt t="24582" x="1497013" y="3132138"/>
          <p14:tracePt t="24590" x="1497013" y="3159125"/>
          <p14:tracePt t="24597" x="1497013" y="3195638"/>
          <p14:tracePt t="24604" x="1497013" y="3251200"/>
          <p14:tracePt t="24611" x="1497013" y="3260725"/>
          <p14:tracePt t="24618" x="1497013" y="3297238"/>
          <p14:tracePt t="24626" x="1489075" y="3324225"/>
          <p14:tracePt t="24631" x="1489075" y="3370263"/>
          <p14:tracePt t="24639" x="1460500" y="3397250"/>
          <p14:tracePt t="24644" x="1452563" y="3443288"/>
          <p14:tracePt t="24652" x="1443038" y="3470275"/>
          <p14:tracePt t="24661" x="1423988" y="3479800"/>
          <p14:tracePt t="24666" x="1406525" y="3524250"/>
          <p14:tracePt t="24673" x="1379538" y="3543300"/>
          <p14:tracePt t="24681" x="1350963" y="3570288"/>
          <p14:tracePt t="24687" x="1333500" y="3579813"/>
          <p14:tracePt t="24694" x="1306513" y="3597275"/>
          <p14:tracePt t="24701" x="1277938" y="3625850"/>
          <p14:tracePt t="24708" x="1241425" y="3633788"/>
          <p14:tracePt t="24715" x="1223963" y="3643313"/>
          <p14:tracePt t="24722" x="1177925" y="3662363"/>
          <p14:tracePt t="24729" x="1141413" y="3662363"/>
          <p14:tracePt t="24736" x="1068388" y="3670300"/>
          <p14:tracePt t="24745" x="1014413" y="3670300"/>
          <p14:tracePt t="24750" x="949325" y="3670300"/>
          <p14:tracePt t="24757" x="895350" y="3670300"/>
          <p14:tracePt t="24764" x="822325" y="3670300"/>
          <p14:tracePt t="24771" x="739775" y="3633788"/>
          <p14:tracePt t="24781" x="693738" y="3597275"/>
          <p14:tracePt t="24785" x="620713" y="3524250"/>
          <p14:tracePt t="24792" x="530225" y="3397250"/>
          <p14:tracePt t="24798" x="511175" y="3314700"/>
          <p14:tracePt t="24805" x="465138" y="3251200"/>
          <p14:tracePt t="24812" x="457200" y="3187700"/>
          <p14:tracePt t="24819" x="438150" y="3141663"/>
          <p14:tracePt t="24827" x="438150" y="3114675"/>
          <p14:tracePt t="24832" x="438150" y="3105150"/>
          <p14:tracePt t="24847" x="438150" y="3095625"/>
          <p14:tracePt t="24853" x="438150" y="3086100"/>
          <p14:tracePt t="24861" x="438150" y="3078163"/>
          <p14:tracePt t="24868" x="438150" y="3068638"/>
          <p14:tracePt t="24896" x="438150" y="3059113"/>
          <p14:tracePt t="24903" x="447675" y="3059113"/>
          <p14:tracePt t="24917" x="457200" y="3049588"/>
          <p14:tracePt t="24923" x="465138" y="3049588"/>
          <p14:tracePt t="24938" x="474663" y="3049588"/>
          <p14:tracePt t="24951" x="484188" y="3041650"/>
          <p14:tracePt t="24972" x="484188" y="3032125"/>
          <p14:tracePt t="25429" x="557213" y="3005138"/>
          <p14:tracePt t="25435" x="684213" y="2976563"/>
          <p14:tracePt t="25443" x="831850" y="2968625"/>
          <p14:tracePt t="25449" x="1041400" y="2913063"/>
          <p14:tracePt t="25458" x="1323975" y="2876550"/>
          <p14:tracePt t="25463" x="1506538" y="2849563"/>
          <p14:tracePt t="25471" x="1854200" y="2794000"/>
          <p14:tracePt t="25477" x="2200275" y="2747963"/>
          <p14:tracePt t="25484" x="2520950" y="2711450"/>
          <p14:tracePt t="25493" x="2667000" y="2684463"/>
          <p14:tracePt t="25498" x="2867025" y="2667000"/>
          <p14:tracePt t="25505" x="3287713" y="2620963"/>
          <p14:tracePt t="25513" x="3562350" y="2601913"/>
          <p14:tracePt t="25519" x="3798888" y="2593975"/>
          <p14:tracePt t="25526" x="4083050" y="2557463"/>
          <p14:tracePt t="25532" x="4648200" y="2501900"/>
          <p14:tracePt t="25539" x="5095875" y="2501900"/>
          <p14:tracePt t="25546" x="5407025" y="2484438"/>
          <p14:tracePt t="25554" x="5589588" y="2492375"/>
          <p14:tracePt t="25562" x="5972175" y="2492375"/>
          <p14:tracePt t="25567" x="6356350" y="2528888"/>
          <p14:tracePt t="25576" x="6711950" y="2574925"/>
          <p14:tracePt t="25581" x="7032625" y="2611438"/>
          <p14:tracePt t="25589" x="7269163" y="2647950"/>
          <p14:tracePt t="25595" x="7507288" y="2667000"/>
          <p14:tracePt t="25602" x="7991475" y="2784475"/>
          <p14:tracePt t="25610" x="8466138" y="2876550"/>
          <p14:tracePt t="25616" x="8648700" y="2913063"/>
          <p14:tracePt t="25623" x="8885238" y="2959100"/>
          <p14:tracePt t="25630" x="9324975" y="3078163"/>
          <p14:tracePt t="25637" x="9488488" y="3105150"/>
          <p14:tracePt t="25645" x="9644063" y="3151188"/>
          <p14:tracePt t="25652" x="9772650" y="3187700"/>
          <p14:tracePt t="25660" x="9982200" y="3232150"/>
          <p14:tracePt t="25665" x="10155238" y="3278188"/>
          <p14:tracePt t="25672" x="10264775" y="3324225"/>
          <p14:tracePt t="25680" x="10328275" y="3341688"/>
          <p14:tracePt t="25686" x="10420350" y="3370263"/>
          <p14:tracePt t="25693" x="10556875" y="3387725"/>
          <p14:tracePt t="25700" x="10685463" y="3433763"/>
          <p14:tracePt t="25708" x="10812463" y="3460750"/>
          <p14:tracePt t="25714" x="10931525" y="3506788"/>
          <p14:tracePt t="25721" x="11096625" y="3552825"/>
          <p14:tracePt t="25728" x="11250613" y="3597275"/>
          <p14:tracePt t="25734" x="11398250" y="3670300"/>
          <p14:tracePt t="25742" x="11498263" y="3706813"/>
          <p14:tracePt t="25749" x="11580813" y="3735388"/>
          <p14:tracePt t="25755" x="11607800" y="3762375"/>
          <p14:tracePt t="25762" x="11634788" y="3771900"/>
          <p14:tracePt t="25769" x="11653838" y="3771900"/>
          <p14:tracePt t="25784" x="11661775" y="3771900"/>
          <p14:tracePt t="25797" x="11661775" y="3762375"/>
          <p14:tracePt t="26055" x="11799888" y="3716338"/>
          <p14:tracePt t="26063" x="11982450" y="3670300"/>
          <p14:tracePt t="26069" x="12136438" y="362585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743C04C-E55B-4ED8-A590-909BF2F68C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338262"/>
            <a:ext cx="9753600" cy="418147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E048859-17B4-46C3-9649-02C2A918E7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577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47"/>
    </mc:Choice>
    <mc:Fallback>
      <p:transition spd="slow" advTm="647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19" x="11945938" y="3433763"/>
          <p14:tracePt t="2526" x="11744325" y="3414713"/>
          <p14:tracePt t="2535" x="11544300" y="3414713"/>
          <p14:tracePt t="2540" x="11360150" y="3406775"/>
          <p14:tracePt t="2547" x="11196638" y="3387725"/>
          <p14:tracePt t="2554" x="11050588" y="3370263"/>
          <p14:tracePt t="2562" x="10868025" y="3341688"/>
          <p14:tracePt t="2568" x="10547350" y="3287713"/>
          <p14:tracePt t="2574" x="10274300" y="3251200"/>
          <p14:tracePt t="2582" x="9972675" y="3168650"/>
          <p14:tracePt t="2588" x="9809163" y="3122613"/>
          <p14:tracePt t="2596" x="9653588" y="3078163"/>
          <p14:tracePt t="2605" x="9471025" y="3013075"/>
          <p14:tracePt t="2609" x="9242425" y="2949575"/>
          <p14:tracePt t="2616" x="9069388" y="2867025"/>
          <p14:tracePt t="2624" x="8904288" y="2794000"/>
          <p14:tracePt t="2630" x="8702675" y="2693988"/>
          <p14:tracePt t="2637" x="8502650" y="2611438"/>
          <p14:tracePt t="2644" x="8293100" y="2520950"/>
          <p14:tracePt t="2652" x="8091488" y="2438400"/>
          <p14:tracePt t="2659" x="7926388" y="2374900"/>
          <p14:tracePt t="2665" x="7789863" y="2338388"/>
          <p14:tracePt t="2672" x="7570788" y="2228850"/>
          <p14:tracePt t="2679" x="7378700" y="2163763"/>
          <p14:tracePt t="2687" x="7278688" y="2127250"/>
          <p14:tracePt t="2694" x="7178675" y="2063750"/>
          <p14:tracePt t="2700" x="7004050" y="1990725"/>
          <p14:tracePt t="2707" x="6931025" y="1954213"/>
          <p14:tracePt t="2714" x="6831013" y="1908175"/>
          <p14:tracePt t="2722" x="6748463" y="1871663"/>
          <p14:tracePt t="2728" x="6611938" y="1789113"/>
          <p14:tracePt t="2735" x="6465888" y="1735138"/>
          <p14:tracePt t="2742" x="6346825" y="1671638"/>
          <p14:tracePt t="2749" x="6300788" y="1652588"/>
          <p14:tracePt t="2756" x="6219825" y="1606550"/>
          <p14:tracePt t="2764" x="6154738" y="1589088"/>
          <p14:tracePt t="2771" x="6100763" y="1562100"/>
          <p14:tracePt t="2777" x="6037263" y="1552575"/>
          <p14:tracePt t="2784" x="5991225" y="1525588"/>
          <p14:tracePt t="2791" x="5908675" y="1489075"/>
          <p14:tracePt t="2799" x="5872163" y="1479550"/>
          <p14:tracePt t="2805" x="5826125" y="1460500"/>
          <p14:tracePt t="2812" x="5808663" y="1452563"/>
          <p14:tracePt t="2820" x="5789613" y="1443038"/>
          <p14:tracePt t="2826" x="5762625" y="1443038"/>
          <p14:tracePt t="2835" x="5745163" y="1433513"/>
          <p14:tracePt t="2840" x="5726113" y="1423988"/>
          <p14:tracePt t="2848" x="5716588" y="1423988"/>
          <p14:tracePt t="2855" x="5699125" y="1423988"/>
          <p14:tracePt t="2868" x="5680075" y="1416050"/>
          <p14:tracePt t="2883" x="5670550" y="1406525"/>
          <p14:tracePt t="2897" x="5662613" y="1406525"/>
          <p14:tracePt t="3216" x="5497513" y="1406525"/>
          <p14:tracePt t="3221" x="5224463" y="1416050"/>
          <p14:tracePt t="3229" x="5022850" y="1423988"/>
          <p14:tracePt t="3237" x="4840288" y="1443038"/>
          <p14:tracePt t="3244" x="4694238" y="1460500"/>
          <p14:tracePt t="3251" x="4465638" y="1470025"/>
          <p14:tracePt t="3258" x="4319588" y="1489075"/>
          <p14:tracePt t="3264" x="4192588" y="1506538"/>
          <p14:tracePt t="3272" x="4083050" y="1506538"/>
          <p14:tracePt t="3278" x="3971925" y="1506538"/>
          <p14:tracePt t="3285" x="3862388" y="1516063"/>
          <p14:tracePt t="3293" x="3752850" y="1516063"/>
          <p14:tracePt t="3299" x="3643313" y="1516063"/>
          <p14:tracePt t="3306" x="3543300" y="1516063"/>
          <p14:tracePt t="3314" x="3470275" y="1516063"/>
          <p14:tracePt t="3320" x="3397250" y="1516063"/>
          <p14:tracePt t="3327" x="3333750" y="1497013"/>
          <p14:tracePt t="3334" x="3297238" y="1489075"/>
          <p14:tracePt t="3341" x="3224213" y="1489075"/>
          <p14:tracePt t="3347" x="3178175" y="1470025"/>
          <p14:tracePt t="3354" x="3141663" y="1470025"/>
          <p14:tracePt t="3362" x="3114675" y="1460500"/>
          <p14:tracePt t="3370" x="3095625" y="1443038"/>
          <p14:tracePt t="3376" x="3078163" y="1443038"/>
          <p14:tracePt t="3386" x="3059113" y="1443038"/>
          <p14:tracePt t="3389" x="3041650" y="1423988"/>
          <p14:tracePt t="3397" x="3022600" y="1416050"/>
          <p14:tracePt t="3403" x="3013075" y="1416050"/>
          <p14:tracePt t="3411" x="2995613" y="1406525"/>
          <p14:tracePt t="3419" x="2986088" y="1397000"/>
          <p14:tracePt t="3425" x="2986088" y="1387475"/>
          <p14:tracePt t="3433" x="2976563" y="1379538"/>
          <p14:tracePt t="3438" x="2968625" y="1379538"/>
          <p14:tracePt t="3454" x="2949575" y="1370013"/>
          <p14:tracePt t="3474" x="2932113" y="1370013"/>
          <p14:tracePt t="3481" x="2932113" y="1360488"/>
          <p14:tracePt t="3495" x="2922588" y="1360488"/>
          <p14:tracePt t="3508" x="2913063" y="1360488"/>
          <p14:tracePt t="3532" x="2913063" y="1350963"/>
          <p14:tracePt t="3655" x="2922588" y="1350963"/>
          <p14:tracePt t="3676" x="2940050" y="1350963"/>
          <p14:tracePt t="3697" x="2949575" y="1350963"/>
          <p14:tracePt t="3706" x="2959100" y="1350963"/>
          <p14:tracePt t="3710" x="2968625" y="1350963"/>
          <p14:tracePt t="3725" x="2986088" y="1350963"/>
          <p14:tracePt t="3732" x="3005138" y="1350963"/>
          <p14:tracePt t="3738" x="3022600" y="1350963"/>
          <p14:tracePt t="3746" x="3041650" y="1350963"/>
          <p14:tracePt t="3754" x="3086100" y="1370013"/>
          <p14:tracePt t="3760" x="3141663" y="1370013"/>
          <p14:tracePt t="3767" x="3270250" y="1406525"/>
          <p14:tracePt t="3773" x="3479800" y="1443038"/>
          <p14:tracePt t="3782" x="3762375" y="1479550"/>
          <p14:tracePt t="3787" x="3944938" y="1497013"/>
          <p14:tracePt t="3795" x="4119563" y="1497013"/>
          <p14:tracePt t="3801" x="4329113" y="1525588"/>
          <p14:tracePt t="3808" x="4529138" y="1525588"/>
          <p14:tracePt t="3816" x="4675188" y="1552575"/>
          <p14:tracePt t="3823" x="4748213" y="1552575"/>
          <p14:tracePt t="3829" x="4813300" y="1552575"/>
          <p14:tracePt t="3837" x="4886325" y="1552575"/>
          <p14:tracePt t="3845" x="4949825" y="1570038"/>
          <p14:tracePt t="3850" x="4986338" y="1570038"/>
          <p14:tracePt t="3857" x="5032375" y="1570038"/>
          <p14:tracePt t="3865" x="5068888" y="1570038"/>
          <p14:tracePt t="3871" x="5095875" y="1570038"/>
          <p14:tracePt t="3878" x="5122863" y="1570038"/>
          <p14:tracePt t="3887" x="5141913" y="1570038"/>
          <p14:tracePt t="3893" x="5159375" y="1570038"/>
          <p14:tracePt t="3899" x="5168900" y="1570038"/>
          <p14:tracePt t="3906" x="5187950" y="1570038"/>
          <p14:tracePt t="3921" x="5195888" y="1570038"/>
          <p14:tracePt t="3927" x="5205413" y="1562100"/>
          <p14:tracePt t="3940" x="5214938" y="1562100"/>
          <p14:tracePt t="3948" x="5214938" y="1552575"/>
          <p14:tracePt t="4407" x="5195888" y="1552575"/>
          <p14:tracePt t="4414" x="5122863" y="1552575"/>
          <p14:tracePt t="4420" x="4976813" y="1570038"/>
          <p14:tracePt t="4428" x="4813300" y="1598613"/>
          <p14:tracePt t="4436" x="4521200" y="1652588"/>
          <p14:tracePt t="4442" x="4319588" y="1671638"/>
          <p14:tracePt t="4449" x="4137025" y="1698625"/>
          <p14:tracePt t="4455" x="4017963" y="1725613"/>
          <p14:tracePt t="4463" x="3854450" y="1744663"/>
          <p14:tracePt t="4469" x="3762375" y="1771650"/>
          <p14:tracePt t="4476" x="3698875" y="1781175"/>
          <p14:tracePt t="4484" x="3662363" y="1781175"/>
          <p14:tracePt t="4490" x="3606800" y="1798638"/>
          <p14:tracePt t="4498" x="3543300" y="1808163"/>
          <p14:tracePt t="4503" x="3489325" y="1808163"/>
          <p14:tracePt t="4511" x="3424238" y="1817688"/>
          <p14:tracePt t="4519" x="3397250" y="1825625"/>
          <p14:tracePt t="4525" x="3343275" y="1835150"/>
          <p14:tracePt t="4532" x="3314700" y="1835150"/>
          <p14:tracePt t="4538" x="3297238" y="1854200"/>
          <p14:tracePt t="4547" x="3270250" y="1854200"/>
          <p14:tracePt t="4553" x="3251200" y="1854200"/>
          <p14:tracePt t="4560" x="3241675" y="1854200"/>
          <p14:tracePt t="4568" x="3214688" y="1854200"/>
          <p14:tracePt t="4574" x="3195638" y="1854200"/>
          <p14:tracePt t="4582" x="3168650" y="1854200"/>
          <p14:tracePt t="4589" x="3159125" y="1854200"/>
          <p14:tracePt t="4595" x="3141663" y="1854200"/>
          <p14:tracePt t="4603" x="3132138" y="1844675"/>
          <p14:tracePt t="4610" x="3122613" y="1844675"/>
          <p14:tracePt t="4617" x="3114675" y="1835150"/>
          <p14:tracePt t="4630" x="3105150" y="1825625"/>
          <p14:tracePt t="4637" x="3105150" y="1817688"/>
          <p14:tracePt t="4651" x="3105150" y="1808163"/>
          <p14:tracePt t="4665" x="3105150" y="1798638"/>
          <p14:tracePt t="4672" x="3105150" y="1789113"/>
          <p14:tracePt t="4699" x="3105150" y="1781175"/>
          <p14:tracePt t="4706" x="3114675" y="1771650"/>
          <p14:tracePt t="4719" x="3132138" y="1762125"/>
          <p14:tracePt t="4727" x="3151188" y="1762125"/>
          <p14:tracePt t="4736" x="3187700" y="1762125"/>
          <p14:tracePt t="4741" x="3241675" y="1762125"/>
          <p14:tracePt t="4748" x="3360738" y="1744663"/>
          <p14:tracePt t="4755" x="3525838" y="1735138"/>
          <p14:tracePt t="4762" x="3652838" y="1735138"/>
          <p14:tracePt t="4769" x="3954463" y="1716088"/>
          <p14:tracePt t="4775" x="4265613" y="1698625"/>
          <p14:tracePt t="4782" x="4648200" y="1671638"/>
          <p14:tracePt t="4790" x="4959350" y="1652588"/>
          <p14:tracePt t="4797" x="5086350" y="1643063"/>
          <p14:tracePt t="4804" x="5268913" y="1625600"/>
          <p14:tracePt t="4810" x="5397500" y="1606550"/>
          <p14:tracePt t="4819" x="5543550" y="1598613"/>
          <p14:tracePt t="4825" x="5597525" y="1598613"/>
          <p14:tracePt t="4831" x="5762625" y="1598613"/>
          <p14:tracePt t="4838" x="5908675" y="1579563"/>
          <p14:tracePt t="4845" x="6018213" y="1579563"/>
          <p14:tracePt t="4852" x="6127750" y="1579563"/>
          <p14:tracePt t="4860" x="6237288" y="1579563"/>
          <p14:tracePt t="4866" x="6410325" y="1589088"/>
          <p14:tracePt t="4873" x="6529388" y="1589088"/>
          <p14:tracePt t="4879" x="6648450" y="1589088"/>
          <p14:tracePt t="4902" x="6886575" y="1589088"/>
          <p14:tracePt t="4908" x="6940550" y="1589088"/>
          <p14:tracePt t="4915" x="6996113" y="1589088"/>
          <p14:tracePt t="4923" x="7040563" y="1589088"/>
          <p14:tracePt t="4929" x="7096125" y="1589088"/>
          <p14:tracePt t="4936" x="7159625" y="1570038"/>
          <p14:tracePt t="4944" x="7215188" y="1552575"/>
          <p14:tracePt t="4952" x="7296150" y="1533525"/>
          <p14:tracePt t="4957" x="7334250" y="1525588"/>
          <p14:tracePt t="4964" x="7397750" y="1516063"/>
          <p14:tracePt t="4972" x="7451725" y="1516063"/>
          <p14:tracePt t="4978" x="7534275" y="1497013"/>
          <p14:tracePt t="4986" x="7626350" y="1470025"/>
          <p14:tracePt t="4993" x="7699375" y="1470025"/>
          <p14:tracePt t="4999" x="7762875" y="1460500"/>
          <p14:tracePt t="5006" x="7835900" y="1460500"/>
          <p14:tracePt t="5013" x="7945438" y="1460500"/>
          <p14:tracePt t="5020" x="8018463" y="1452563"/>
          <p14:tracePt t="5028" x="8101013" y="1433513"/>
          <p14:tracePt t="5036" x="8174038" y="1433513"/>
          <p14:tracePt t="5041" x="8301038" y="1423988"/>
          <p14:tracePt t="5047" x="8429625" y="1423988"/>
          <p14:tracePt t="5055" x="8520113" y="1406525"/>
          <p14:tracePt t="5062" x="8621713" y="1397000"/>
          <p14:tracePt t="5069" x="8731250" y="1397000"/>
          <p14:tracePt t="5076" x="8858250" y="1397000"/>
          <p14:tracePt t="5082" x="8950325" y="1397000"/>
          <p14:tracePt t="5090" x="9023350" y="1397000"/>
          <p14:tracePt t="5097" x="9096375" y="1397000"/>
          <p14:tracePt t="5104" x="9215438" y="1416050"/>
          <p14:tracePt t="5111" x="9269413" y="1416050"/>
          <p14:tracePt t="5119" x="9305925" y="1416050"/>
          <p14:tracePt t="5125" x="9361488" y="1423988"/>
          <p14:tracePt t="5132" x="9442450" y="1423988"/>
          <p14:tracePt t="5139" x="9478963" y="1433513"/>
          <p14:tracePt t="5146" x="9525000" y="1433513"/>
          <p14:tracePt t="5153" x="9561513" y="1433513"/>
          <p14:tracePt t="5160" x="9634538" y="1443038"/>
          <p14:tracePt t="5167" x="9707563" y="1443038"/>
          <p14:tracePt t="5175" x="9836150" y="1443038"/>
          <p14:tracePt t="5180" x="9926638" y="1460500"/>
          <p14:tracePt t="5188" x="10055225" y="1460500"/>
          <p14:tracePt t="5195" x="10155238" y="1489075"/>
          <p14:tracePt t="5203" x="10264775" y="1489075"/>
          <p14:tracePt t="5208" x="10310813" y="1497013"/>
          <p14:tracePt t="5215" x="10364788" y="1506538"/>
          <p14:tracePt t="5223" x="10429875" y="1525588"/>
          <p14:tracePt t="5231" x="10456863" y="1533525"/>
          <p14:tracePt t="5236" x="10483850" y="1543050"/>
          <p14:tracePt t="5243" x="10502900" y="1552575"/>
          <p14:tracePt t="5252" x="10529888" y="1552575"/>
          <p14:tracePt t="5258" x="10547350" y="1552575"/>
          <p14:tracePt t="5264" x="10566400" y="1562100"/>
          <p14:tracePt t="5272" x="10585450" y="1562100"/>
          <p14:tracePt t="5278" x="10602913" y="1570038"/>
          <p14:tracePt t="5286" x="10621963" y="1570038"/>
          <p14:tracePt t="5293" x="10639425" y="1570038"/>
          <p14:tracePt t="5299" x="10648950" y="1570038"/>
          <p14:tracePt t="5306" x="10666413" y="1579563"/>
          <p14:tracePt t="5315" x="10675938" y="1579563"/>
          <p14:tracePt t="5321" x="10685463" y="1579563"/>
          <p14:tracePt t="5327" x="10685463" y="1589088"/>
          <p14:tracePt t="5336" x="10694988" y="1589088"/>
          <p14:tracePt t="5341" x="10702925" y="1589088"/>
          <p14:tracePt t="5355" x="10712450" y="1598613"/>
          <p14:tracePt t="5362" x="10721975" y="1598613"/>
          <p14:tracePt t="5369" x="10731500" y="1598613"/>
          <p14:tracePt t="5376" x="10731500" y="1606550"/>
          <p14:tracePt t="5418" x="10712450" y="1606550"/>
          <p14:tracePt t="5425" x="10694988" y="1606550"/>
          <p14:tracePt t="5431" x="10675938" y="1606550"/>
          <p14:tracePt t="5439" x="10593388" y="1606550"/>
          <p14:tracePt t="5446" x="10429875" y="1579563"/>
          <p14:tracePt t="5452" x="10247313" y="1543050"/>
          <p14:tracePt t="5459" x="9872663" y="1506538"/>
          <p14:tracePt t="5467" x="9351963" y="1479550"/>
          <p14:tracePt t="5475" x="9040813" y="1460500"/>
          <p14:tracePt t="5481" x="8840788" y="1460500"/>
          <p14:tracePt t="5488" x="8694738" y="1460500"/>
          <p14:tracePt t="5494" x="8466138" y="1470025"/>
          <p14:tracePt t="5502" x="8293100" y="1470025"/>
          <p14:tracePt t="5508" x="8128000" y="1470025"/>
          <p14:tracePt t="5516" x="7981950" y="1470025"/>
          <p14:tracePt t="5522" x="7735888" y="1470025"/>
          <p14:tracePt t="5530" x="7461250" y="1489075"/>
          <p14:tracePt t="5536" x="7259638" y="1506538"/>
          <p14:tracePt t="5545" x="7132638" y="1516063"/>
          <p14:tracePt t="5552" x="6986588" y="1516063"/>
          <p14:tracePt t="5557" x="6804025" y="1533525"/>
          <p14:tracePt t="5564" x="6621463" y="1552575"/>
          <p14:tracePt t="5572" x="6492875" y="1562100"/>
          <p14:tracePt t="5578" x="6337300" y="1579563"/>
          <p14:tracePt t="5585" x="6210300" y="1579563"/>
          <p14:tracePt t="5592" x="6073775" y="1579563"/>
          <p14:tracePt t="5598" x="5991225" y="1579563"/>
          <p14:tracePt t="5606" x="5881688" y="1579563"/>
          <p14:tracePt t="5613" x="5808663" y="1579563"/>
          <p14:tracePt t="5620" x="5643563" y="1579563"/>
          <p14:tracePt t="5627" x="5461000" y="1598613"/>
          <p14:tracePt t="5635" x="5297488" y="1598613"/>
          <p14:tracePt t="5641" x="5205413" y="1598613"/>
          <p14:tracePt t="5648" x="5059363" y="1606550"/>
          <p14:tracePt t="5655" x="4876800" y="1625600"/>
          <p14:tracePt t="5662" x="4784725" y="1635125"/>
          <p14:tracePt t="5669" x="4684713" y="1662113"/>
          <p14:tracePt t="5677" x="4575175" y="1679575"/>
          <p14:tracePt t="5683" x="4484688" y="1689100"/>
          <p14:tracePt t="5689" x="4375150" y="1708150"/>
          <p14:tracePt t="5696" x="4283075" y="1708150"/>
          <p14:tracePt t="5704" x="4200525" y="1708150"/>
          <p14:tracePt t="5711" x="4164013" y="1716088"/>
          <p14:tracePt t="5719" x="4110038" y="1716088"/>
          <p14:tracePt t="5724" x="4044950" y="1744663"/>
          <p14:tracePt t="5732" x="3971925" y="1744663"/>
          <p14:tracePt t="5739" x="3935413" y="1752600"/>
          <p14:tracePt t="5745" x="3908425" y="1762125"/>
          <p14:tracePt t="5752" x="3854450" y="1771650"/>
          <p14:tracePt t="5759" x="3825875" y="1781175"/>
          <p14:tracePt t="5769" x="3789363" y="1789113"/>
          <p14:tracePt t="5774" x="3762375" y="1798638"/>
          <p14:tracePt t="5780" x="3735388" y="1817688"/>
          <p14:tracePt t="5787" x="3716338" y="1817688"/>
          <p14:tracePt t="5794" x="3698875" y="1825625"/>
          <p14:tracePt t="5802" x="3679825" y="1825625"/>
          <p14:tracePt t="5808" x="3662363" y="1825625"/>
          <p14:tracePt t="5815" x="3635375" y="1844675"/>
          <p14:tracePt t="5822" x="3616325" y="1844675"/>
          <p14:tracePt t="5830" x="3598863" y="1844675"/>
          <p14:tracePt t="5836" x="3589338" y="1854200"/>
          <p14:tracePt t="5845" x="3570288" y="1854200"/>
          <p14:tracePt t="5852" x="3562350" y="1854200"/>
          <p14:tracePt t="5857" x="3543300" y="1854200"/>
          <p14:tracePt t="5871" x="3525838" y="1854200"/>
          <p14:tracePt t="5893" x="3516313" y="1854200"/>
          <p14:tracePt t="5900" x="3506788" y="1854200"/>
          <p14:tracePt t="5906" x="3497263" y="1854200"/>
          <p14:tracePt t="5913" x="3489325" y="1854200"/>
          <p14:tracePt t="5928" x="3479800" y="1854200"/>
          <p14:tracePt t="5942" x="3470275" y="1854200"/>
          <p14:tracePt t="5948" x="3470275" y="1844675"/>
          <p14:tracePt t="5969" x="3470275" y="1835150"/>
          <p14:tracePt t="5998" x="3470275" y="1825625"/>
          <p14:tracePt t="6005" x="3479800" y="1825625"/>
          <p14:tracePt t="6019" x="3489325" y="1817688"/>
          <p14:tracePt t="6025" x="3506788" y="1817688"/>
          <p14:tracePt t="6032" x="3525838" y="1817688"/>
          <p14:tracePt t="6039" x="3579813" y="1817688"/>
          <p14:tracePt t="6047" x="3635375" y="1817688"/>
          <p14:tracePt t="6053" x="3798888" y="1808163"/>
          <p14:tracePt t="6060" x="4073525" y="1808163"/>
          <p14:tracePt t="6067" x="4256088" y="1789113"/>
          <p14:tracePt t="6073" x="4402138" y="1789113"/>
          <p14:tracePt t="6081" x="4511675" y="1781175"/>
          <p14:tracePt t="6088" x="4694238" y="1781175"/>
          <p14:tracePt t="6103" x="4968875" y="1762125"/>
          <p14:tracePt t="6109" x="5078413" y="1762125"/>
          <p14:tracePt t="6116" x="5260975" y="1762125"/>
          <p14:tracePt t="6123" x="5407025" y="1762125"/>
          <p14:tracePt t="6130" x="5516563" y="1762125"/>
          <p14:tracePt t="6136" x="5589588" y="1762125"/>
          <p14:tracePt t="6145" x="5735638" y="1762125"/>
          <p14:tracePt t="6152" x="5862638" y="1762125"/>
          <p14:tracePt t="6157" x="6008688" y="1771650"/>
          <p14:tracePt t="6165" x="6154738" y="1771650"/>
          <p14:tracePt t="6171" x="6283325" y="1771650"/>
          <p14:tracePt t="6179" x="6383338" y="1781175"/>
          <p14:tracePt t="6184" x="6548438" y="1798638"/>
          <p14:tracePt t="6192" x="6638925" y="1798638"/>
          <p14:tracePt t="6199" x="6767513" y="1798638"/>
          <p14:tracePt t="6206" x="6913563" y="1798638"/>
          <p14:tracePt t="6212" x="7023100" y="1798638"/>
          <p14:tracePt t="6220" x="7205663" y="1798638"/>
          <p14:tracePt t="6226" x="7342188" y="1798638"/>
          <p14:tracePt t="6234" x="7488238" y="1798638"/>
          <p14:tracePt t="6241" x="7597775" y="1798638"/>
          <p14:tracePt t="6247" x="7743825" y="1798638"/>
          <p14:tracePt t="6254" x="7908925" y="1798638"/>
          <p14:tracePt t="6261" x="8018463" y="1798638"/>
          <p14:tracePt t="6268" x="8164513" y="1798638"/>
          <p14:tracePt t="6276" x="8274050" y="1798638"/>
          <p14:tracePt t="6283" x="8402638" y="1789113"/>
          <p14:tracePt t="6290" x="8556625" y="1762125"/>
          <p14:tracePt t="6297" x="8685213" y="1762125"/>
          <p14:tracePt t="6305" x="8812213" y="1744663"/>
          <p14:tracePt t="6311" x="8921750" y="1744663"/>
          <p14:tracePt t="6317" x="9032875" y="1735138"/>
          <p14:tracePt t="6325" x="9178925" y="1735138"/>
          <p14:tracePt t="6332" x="9305925" y="1735138"/>
          <p14:tracePt t="6339" x="9378950" y="1735138"/>
          <p14:tracePt t="6346" x="9451975" y="1735138"/>
          <p14:tracePt t="6353" x="9571038" y="1716088"/>
          <p14:tracePt t="6359" x="9644063" y="1708150"/>
          <p14:tracePt t="6367" x="9698038" y="1708150"/>
          <p14:tracePt t="6375" x="9772650" y="1708150"/>
          <p14:tracePt t="6381" x="9882188" y="1708150"/>
          <p14:tracePt t="6387" x="10028238" y="1708150"/>
          <p14:tracePt t="6395" x="10101263" y="1708150"/>
          <p14:tracePt t="6402" x="10201275" y="1708150"/>
          <p14:tracePt t="6408" x="10291763" y="1708150"/>
          <p14:tracePt t="6416" x="10383838" y="1708150"/>
          <p14:tracePt t="6422" x="10474325" y="1708150"/>
          <p14:tracePt t="6429" x="10566400" y="1708150"/>
          <p14:tracePt t="6436" x="10639425" y="1708150"/>
          <p14:tracePt t="6445" x="10748963" y="1725613"/>
          <p14:tracePt t="6451" x="10812463" y="1725613"/>
          <p14:tracePt t="6456" x="10848975" y="1735138"/>
          <p14:tracePt t="6465" x="10885488" y="1735138"/>
          <p14:tracePt t="6471" x="10914063" y="1735138"/>
          <p14:tracePt t="6479" x="10941050" y="1735138"/>
          <p14:tracePt t="6485" x="10958513" y="1735138"/>
          <p14:tracePt t="6492" x="10987088" y="1735138"/>
          <p14:tracePt t="6500" x="11004550" y="1735138"/>
          <p14:tracePt t="6506" x="11014075" y="1735138"/>
          <p14:tracePt t="6513" x="11023600" y="1735138"/>
          <p14:tracePt t="6520" x="11041063" y="1735138"/>
          <p14:tracePt t="6535" x="11050588" y="1735138"/>
          <p14:tracePt t="6542" x="11060113" y="1735138"/>
          <p14:tracePt t="6548" x="11068050" y="1735138"/>
          <p14:tracePt t="6569" x="11087100" y="1735138"/>
          <p14:tracePt t="6589" x="11096625" y="1735138"/>
          <p14:tracePt t="6646" x="11087100" y="1735138"/>
          <p14:tracePt t="6652" x="11068050" y="1735138"/>
          <p14:tracePt t="6659" x="11060113" y="1735138"/>
          <p14:tracePt t="6668" x="11031538" y="1735138"/>
          <p14:tracePt t="6673" x="10958513" y="1708150"/>
          <p14:tracePt t="6680" x="10812463" y="1698625"/>
          <p14:tracePt t="6687" x="10420350" y="1662113"/>
          <p14:tracePt t="6694" x="9817100" y="1606550"/>
          <p14:tracePt t="6701" x="9507538" y="1589088"/>
          <p14:tracePt t="6708" x="9223375" y="1552575"/>
          <p14:tracePt t="6715" x="8702675" y="1525588"/>
          <p14:tracePt t="6721" x="8174038" y="1506538"/>
          <p14:tracePt t="6729" x="7991475" y="1506538"/>
          <p14:tracePt t="6737" x="7743825" y="1506538"/>
          <p14:tracePt t="6745" x="7470775" y="1489075"/>
          <p14:tracePt t="6751" x="7059613" y="1497013"/>
          <p14:tracePt t="6757" x="6794500" y="1497013"/>
          <p14:tracePt t="6764" x="6565900" y="1497013"/>
          <p14:tracePt t="6771" x="6365875" y="1516063"/>
          <p14:tracePt t="6778" x="6146800" y="1516063"/>
          <p14:tracePt t="6785" x="5981700" y="1525588"/>
          <p14:tracePt t="6791" x="5799138" y="1525588"/>
          <p14:tracePt t="6801" x="5653088" y="1525588"/>
          <p14:tracePt t="6806" x="5470525" y="1543050"/>
          <p14:tracePt t="6813" x="5305425" y="1543050"/>
          <p14:tracePt t="6819" x="5159375" y="1543050"/>
          <p14:tracePt t="6826" x="5032375" y="1562100"/>
          <p14:tracePt t="6835" x="4867275" y="1562100"/>
          <p14:tracePt t="6840" x="4776788" y="1562100"/>
          <p14:tracePt t="6847" x="4648200" y="1570038"/>
          <p14:tracePt t="6854" x="4548188" y="1570038"/>
          <p14:tracePt t="6862" x="4492625" y="1570038"/>
          <p14:tracePt t="6868" x="4419600" y="1579563"/>
          <p14:tracePt t="6876" x="4365625" y="1579563"/>
          <p14:tracePt t="6882" x="4302125" y="1579563"/>
          <p14:tracePt t="6889" x="4265613" y="1579563"/>
          <p14:tracePt t="6896" x="4237038" y="1579563"/>
          <p14:tracePt t="6903" x="4210050" y="1579563"/>
          <p14:tracePt t="6911" x="4173538" y="1579563"/>
          <p14:tracePt t="6918" x="4156075" y="1579563"/>
          <p14:tracePt t="6931" x="4137025" y="1579563"/>
          <p14:tracePt t="6938" x="4119563" y="1579563"/>
          <p14:tracePt t="6944" x="4100513" y="1579563"/>
          <p14:tracePt t="6951" x="4083050" y="1579563"/>
          <p14:tracePt t="6959" x="4073525" y="1579563"/>
          <p14:tracePt t="6967" x="4054475" y="1579563"/>
          <p14:tracePt t="6973" x="4044950" y="1579563"/>
          <p14:tracePt t="6987" x="4037013" y="1579563"/>
          <p14:tracePt t="6994" x="4027488" y="1579563"/>
          <p14:tracePt t="7001" x="4017963" y="1579563"/>
          <p14:tracePt t="7007" x="4008438" y="1579563"/>
          <p14:tracePt t="7015" x="4000500" y="1579563"/>
          <p14:tracePt t="7024" x="3990975" y="1579563"/>
          <p14:tracePt t="7042" x="3981450" y="1579563"/>
          <p14:tracePt t="7057" x="3971925" y="1579563"/>
          <p14:tracePt t="7065" x="3963988" y="1579563"/>
          <p14:tracePt t="7077" x="3954463" y="1579563"/>
          <p14:tracePt t="7091" x="3944938" y="1579563"/>
          <p14:tracePt t="7099" x="3935413" y="1579563"/>
          <p14:tracePt t="7258" x="3944938" y="1579563"/>
          <p14:tracePt t="7349" x="3954463" y="1579563"/>
          <p14:tracePt t="7370" x="3963988" y="1579563"/>
          <p14:tracePt t="7419" x="3971925" y="1579563"/>
          <p14:tracePt t="7447" x="3971925" y="1570038"/>
          <p14:tracePt t="7475" x="3981450" y="1562100"/>
          <p14:tracePt t="7497" x="3981450" y="1552575"/>
          <p14:tracePt t="7546" x="3981450" y="1543050"/>
          <p14:tracePt t="7580" x="3981450" y="1533525"/>
          <p14:tracePt t="7601" x="3981450" y="1525588"/>
          <p14:tracePt t="7979" x="3990975" y="1525588"/>
          <p14:tracePt t="7997" x="4000500" y="1525588"/>
          <p14:tracePt t="8025" x="4008438" y="1516063"/>
          <p14:tracePt t="8046" x="4017963" y="1516063"/>
          <p14:tracePt t="8060" x="4027488" y="1516063"/>
          <p14:tracePt t="8067" x="4027488" y="1506538"/>
          <p14:tracePt t="8088" x="4037013" y="1506538"/>
          <p14:tracePt t="8116" x="4037013" y="1497013"/>
          <p14:tracePt t="8129" x="4044950" y="1489075"/>
          <p14:tracePt t="8144" x="4054475" y="1489075"/>
          <p14:tracePt t="8157" x="4064000" y="1479550"/>
          <p14:tracePt t="8166" x="4073525" y="1479550"/>
          <p14:tracePt t="8172" x="4090988" y="1470025"/>
          <p14:tracePt t="8179" x="4100513" y="1470025"/>
          <p14:tracePt t="8192" x="4119563" y="1460500"/>
          <p14:tracePt t="8201" x="4137025" y="1460500"/>
          <p14:tracePt t="8207" x="4146550" y="1452563"/>
          <p14:tracePt t="8213" x="4164013" y="1443038"/>
          <p14:tracePt t="8220" x="4173538" y="1443038"/>
          <p14:tracePt t="8227" x="4183063" y="1433513"/>
          <p14:tracePt t="8234" x="4183063" y="1423988"/>
          <p14:tracePt t="8242" x="4192588" y="1423988"/>
          <p14:tracePt t="8249" x="4200525" y="1423988"/>
          <p14:tracePt t="8256" x="4210050" y="1416050"/>
          <p14:tracePt t="8262" x="4219575" y="1416050"/>
          <p14:tracePt t="8270" x="4229100" y="1406525"/>
          <p14:tracePt t="8283" x="4237038" y="1406525"/>
          <p14:tracePt t="8305" x="4246563" y="1406525"/>
          <p14:tracePt t="8318" x="4246563" y="1397000"/>
          <p14:tracePt t="8326" x="4256088" y="1397000"/>
          <p14:tracePt t="8348" x="4265613" y="1397000"/>
          <p14:tracePt t="8360" x="4273550" y="1397000"/>
          <p14:tracePt t="8383" x="4283075" y="1397000"/>
          <p14:tracePt t="8611" x="4283075" y="1406525"/>
          <p14:tracePt t="8618" x="4283075" y="1416050"/>
          <p14:tracePt t="8625" x="4283075" y="1423988"/>
          <p14:tracePt t="8640" x="4283075" y="1433513"/>
          <p14:tracePt t="8647" x="4283075" y="1443038"/>
          <p14:tracePt t="8654" x="4283075" y="1452563"/>
          <p14:tracePt t="8667" x="4283075" y="1460500"/>
          <p14:tracePt t="8675" x="4283075" y="1470025"/>
          <p14:tracePt t="8683" x="4283075" y="1479550"/>
          <p14:tracePt t="8689" x="4283075" y="1489075"/>
          <p14:tracePt t="8695" x="4283075" y="1497013"/>
          <p14:tracePt t="8702" x="4283075" y="1506538"/>
          <p14:tracePt t="8723" x="4283075" y="1516063"/>
          <p14:tracePt t="8731" x="4283075" y="1525588"/>
          <p14:tracePt t="8745" x="4283075" y="1533525"/>
          <p14:tracePt t="8751" x="4283075" y="1543050"/>
          <p14:tracePt t="8759" x="4283075" y="1552575"/>
          <p14:tracePt t="8773" x="4283075" y="1562100"/>
          <p14:tracePt t="8815" x="4283075" y="1570038"/>
          <p14:tracePt t="8829" x="4283075" y="1579563"/>
          <p14:tracePt t="8863" x="4283075" y="1589088"/>
          <p14:tracePt t="8869" x="4283075" y="1598613"/>
          <p14:tracePt t="9024" x="4283075" y="1589088"/>
          <p14:tracePt t="9051" x="4283075" y="1579563"/>
          <p14:tracePt t="9058" x="4283075" y="1570038"/>
          <p14:tracePt t="9066" x="4292600" y="1570038"/>
          <p14:tracePt t="9093" x="4292600" y="1562100"/>
          <p14:tracePt t="9107" x="4292600" y="1552575"/>
          <p14:tracePt t="9115" x="4302125" y="1543050"/>
          <p14:tracePt t="9121" x="4302125" y="1533525"/>
          <p14:tracePt t="9127" x="4310063" y="1533525"/>
          <p14:tracePt t="9136" x="4319588" y="1516063"/>
          <p14:tracePt t="9143" x="4319588" y="1506538"/>
          <p14:tracePt t="9150" x="4346575" y="1497013"/>
          <p14:tracePt t="9156" x="4356100" y="1497013"/>
          <p14:tracePt t="9163" x="4375150" y="1470025"/>
          <p14:tracePt t="9170" x="4392613" y="1443038"/>
          <p14:tracePt t="9177" x="4438650" y="1423988"/>
          <p14:tracePt t="9185" x="4475163" y="1379538"/>
          <p14:tracePt t="9190" x="4538663" y="1343025"/>
          <p14:tracePt t="9198" x="4565650" y="1306513"/>
          <p14:tracePt t="9205" x="4602163" y="1287463"/>
          <p14:tracePt t="9211" x="4657725" y="1250950"/>
          <p14:tracePt t="9218" x="4703763" y="1214438"/>
          <p14:tracePt t="9224" x="4748213" y="1196975"/>
          <p14:tracePt t="9232" x="4776788" y="1168400"/>
          <p14:tracePt t="9239" x="4813300" y="1160463"/>
          <p14:tracePt t="9245" x="4830763" y="1141413"/>
          <p14:tracePt t="9252" x="4849813" y="1141413"/>
          <p14:tracePt t="9259" x="4857750" y="1123950"/>
          <p14:tracePt t="9266" x="4876800" y="1123950"/>
          <p14:tracePt t="9273" x="4895850" y="1114425"/>
          <p14:tracePt t="9281" x="4903788" y="1104900"/>
          <p14:tracePt t="9287" x="4913313" y="1104900"/>
          <p14:tracePt t="9303" x="4922838" y="1095375"/>
          <p14:tracePt t="9308" x="4932363" y="1095375"/>
          <p14:tracePt t="9316" x="4940300" y="1095375"/>
          <p14:tracePt t="9322" x="4949825" y="1095375"/>
          <p14:tracePt t="9330" x="4959350" y="1095375"/>
          <p14:tracePt t="9337" x="4968875" y="1095375"/>
          <p14:tracePt t="9350" x="4976813" y="1095375"/>
          <p14:tracePt t="9357" x="4995863" y="1095375"/>
          <p14:tracePt t="9365" x="5005388" y="1095375"/>
          <p14:tracePt t="9372" x="5022850" y="1095375"/>
          <p14:tracePt t="9378" x="5032375" y="1095375"/>
          <p14:tracePt t="9392" x="5049838" y="1095375"/>
          <p14:tracePt t="9401" x="5059363" y="1095375"/>
          <p14:tracePt t="9406" x="5068888" y="1104900"/>
          <p14:tracePt t="9415" x="5086350" y="1114425"/>
          <p14:tracePt t="9420" x="5095875" y="1114425"/>
          <p14:tracePt t="9427" x="5105400" y="1114425"/>
          <p14:tracePt t="9434" x="5105400" y="1123950"/>
          <p14:tracePt t="9441" x="5114925" y="1131888"/>
          <p14:tracePt t="9449" x="5122863" y="1141413"/>
          <p14:tracePt t="9454" x="5132388" y="1141413"/>
          <p14:tracePt t="9461" x="5141913" y="1150938"/>
          <p14:tracePt t="9469" x="5141913" y="1160463"/>
          <p14:tracePt t="9477" x="5159375" y="1177925"/>
          <p14:tracePt t="9484" x="5168900" y="1187450"/>
          <p14:tracePt t="9490" x="5168900" y="1196975"/>
          <p14:tracePt t="9499" x="5168900" y="1214438"/>
          <p14:tracePt t="9505" x="5195888" y="1233488"/>
          <p14:tracePt t="9511" x="5195888" y="1241425"/>
          <p14:tracePt t="9518" x="5195888" y="1250950"/>
          <p14:tracePt t="9525" x="5205413" y="1270000"/>
          <p14:tracePt t="9533" x="5205413" y="1277938"/>
          <p14:tracePt t="9540" x="5214938" y="1306513"/>
          <p14:tracePt t="9547" x="5224463" y="1314450"/>
          <p14:tracePt t="9553" x="5224463" y="1323975"/>
          <p14:tracePt t="9560" x="5224463" y="1343025"/>
          <p14:tracePt t="9568" x="5232400" y="1350963"/>
          <p14:tracePt t="9582" x="5241925" y="1360488"/>
          <p14:tracePt t="9588" x="5241925" y="1387475"/>
          <p14:tracePt t="9596" x="5241925" y="1397000"/>
          <p14:tracePt t="9602" x="5251450" y="1406525"/>
          <p14:tracePt t="9609" x="5251450" y="1416050"/>
          <p14:tracePt t="9632" x="5260975" y="1423988"/>
          <p14:tracePt t="9665" x="5260975" y="1433513"/>
          <p14:tracePt t="9693" x="5268913" y="1433513"/>
          <p14:tracePt t="9741" x="5278438" y="1433513"/>
          <p14:tracePt t="9762" x="5287963" y="1423988"/>
          <p14:tracePt t="9775" x="5287963" y="1416050"/>
          <p14:tracePt t="9790" x="5297488" y="1406525"/>
          <p14:tracePt t="9798" x="5305425" y="1397000"/>
          <p14:tracePt t="9803" x="5314950" y="1379538"/>
          <p14:tracePt t="9810" x="5334000" y="1370013"/>
          <p14:tracePt t="9817" x="5360988" y="1350963"/>
          <p14:tracePt t="9825" x="5387975" y="1343025"/>
          <p14:tracePt t="9831" x="5424488" y="1306513"/>
          <p14:tracePt t="9838" x="5451475" y="1287463"/>
          <p14:tracePt t="9845" x="5516563" y="1270000"/>
          <p14:tracePt t="9852" x="5561013" y="1233488"/>
          <p14:tracePt t="9859" x="5597525" y="1223963"/>
          <p14:tracePt t="9866" x="5634038" y="1196975"/>
          <p14:tracePt t="9874" x="5670550" y="1187450"/>
          <p14:tracePt t="9881" x="5735638" y="1177925"/>
          <p14:tracePt t="9887" x="5781675" y="1168400"/>
          <p14:tracePt t="9894" x="5789613" y="1168400"/>
          <p14:tracePt t="9901" x="5835650" y="1160463"/>
          <p14:tracePt t="9908" x="5854700" y="1160463"/>
          <p14:tracePt t="9915" x="5872163" y="1160463"/>
          <p14:tracePt t="9922" x="5891213" y="1160463"/>
          <p14:tracePt t="9932" x="5908675" y="1160463"/>
          <p14:tracePt t="9936" x="5918200" y="1160463"/>
          <p14:tracePt t="9944" x="5927725" y="1160463"/>
          <p14:tracePt t="9950" x="5935663" y="1160463"/>
          <p14:tracePt t="9958" x="5954713" y="1160463"/>
          <p14:tracePt t="9971" x="5972175" y="1160463"/>
          <p14:tracePt t="9985" x="5991225" y="1160463"/>
          <p14:tracePt t="9992" x="6000750" y="1168400"/>
          <p14:tracePt t="10000" x="6008688" y="1168400"/>
          <p14:tracePt t="10015" x="6027738" y="1168400"/>
          <p14:tracePt t="10028" x="6037263" y="1177925"/>
          <p14:tracePt t="10034" x="6045200" y="1177925"/>
          <p14:tracePt t="10041" x="6064250" y="1196975"/>
          <p14:tracePt t="10048" x="6073775" y="1204913"/>
          <p14:tracePt t="10055" x="6081713" y="1214438"/>
          <p14:tracePt t="10064" x="6091238" y="1223963"/>
          <p14:tracePt t="10069" x="6100763" y="1250950"/>
          <p14:tracePt t="10077" x="6118225" y="1260475"/>
          <p14:tracePt t="10083" x="6118225" y="1270000"/>
          <p14:tracePt t="10091" x="6118225" y="1277938"/>
          <p14:tracePt t="10098" x="6127750" y="1277938"/>
          <p14:tracePt t="10116" x="6127750" y="1306513"/>
          <p14:tracePt t="10119" x="6137275" y="1314450"/>
          <p14:tracePt t="10125" x="6137275" y="1323975"/>
          <p14:tracePt t="10133" x="6137275" y="1333500"/>
          <p14:tracePt t="10139" x="6146800" y="1343025"/>
          <p14:tracePt t="10152" x="6154738" y="1350963"/>
          <p14:tracePt t="10167" x="6154738" y="1360488"/>
          <p14:tracePt t="10188" x="6164263" y="1360488"/>
          <p14:tracePt t="10202" x="6173788" y="1370013"/>
          <p14:tracePt t="10222" x="6183313" y="1379538"/>
          <p14:tracePt t="10250" x="6183313" y="1387475"/>
          <p14:tracePt t="10272" x="6191250" y="1397000"/>
          <p14:tracePt t="10285" x="6200775" y="1397000"/>
          <p14:tracePt t="10634" x="6300788" y="1343025"/>
          <p14:tracePt t="10639" x="6402388" y="1287463"/>
          <p14:tracePt t="10647" x="6483350" y="1250950"/>
          <p14:tracePt t="10654" x="6602413" y="1187450"/>
          <p14:tracePt t="10663" x="6684963" y="1160463"/>
          <p14:tracePt t="10667" x="6740525" y="1141413"/>
          <p14:tracePt t="10674" x="6804025" y="1123950"/>
          <p14:tracePt t="10682" x="6858000" y="1114425"/>
          <p14:tracePt t="10689" x="6894513" y="1114425"/>
          <p14:tracePt t="10702" x="6923088" y="1114425"/>
          <p14:tracePt t="10708" x="6950075" y="1114425"/>
          <p14:tracePt t="10716" x="6959600" y="1123950"/>
          <p14:tracePt t="10724" x="6986588" y="1131888"/>
          <p14:tracePt t="10731" x="7004050" y="1141413"/>
          <p14:tracePt t="10738" x="7023100" y="1141413"/>
          <p14:tracePt t="10745" x="7032625" y="1160463"/>
          <p14:tracePt t="10751" x="7069138" y="1168400"/>
          <p14:tracePt t="10758" x="7086600" y="1177925"/>
          <p14:tracePt t="10764" x="7123113" y="1196975"/>
          <p14:tracePt t="10773" x="7132638" y="1204913"/>
          <p14:tracePt t="10781" x="7150100" y="1223963"/>
          <p14:tracePt t="10787" x="7169150" y="1233488"/>
          <p14:tracePt t="10793" x="7178675" y="1250950"/>
          <p14:tracePt t="10801" x="7215188" y="1260475"/>
          <p14:tracePt t="10807" x="7232650" y="1270000"/>
          <p14:tracePt t="10814" x="7242175" y="1287463"/>
          <p14:tracePt t="10835" x="7259638" y="1296988"/>
          <p14:tracePt t="10843" x="7269163" y="1306513"/>
          <p14:tracePt t="10850" x="7278688" y="1306513"/>
          <p14:tracePt t="10857" x="7288213" y="1314450"/>
          <p14:tracePt t="10865" x="7296150" y="1314450"/>
          <p14:tracePt t="10870" x="7305675" y="1323975"/>
          <p14:tracePt t="10898" x="7315200" y="1333500"/>
          <p14:tracePt t="10905" x="7315200" y="1343025"/>
          <p14:tracePt t="10927" x="7324725" y="1343025"/>
          <p14:tracePt t="10947" x="7334250" y="1343025"/>
          <p14:tracePt t="11031" x="7334250" y="1350963"/>
          <p14:tracePt t="11220" x="7342188" y="1350963"/>
          <p14:tracePt t="11247" x="7351713" y="1350963"/>
          <p14:tracePt t="11260" x="7361238" y="1343025"/>
          <p14:tracePt t="11281" x="7361238" y="1333500"/>
          <p14:tracePt t="11296" x="7370763" y="1333500"/>
          <p14:tracePt t="11303" x="7378700" y="1314450"/>
          <p14:tracePt t="11310" x="7397750" y="1314450"/>
          <p14:tracePt t="11316" x="7415213" y="1314450"/>
          <p14:tracePt t="11324" x="7443788" y="1296988"/>
          <p14:tracePt t="11330" x="7480300" y="1287463"/>
          <p14:tracePt t="11338" x="7553325" y="1250950"/>
          <p14:tracePt t="11347" x="7680325" y="1187450"/>
          <p14:tracePt t="11351" x="7799388" y="1160463"/>
          <p14:tracePt t="11359" x="7908925" y="1114425"/>
          <p14:tracePt t="11365" x="8045450" y="1087438"/>
          <p14:tracePt t="11373" x="8191500" y="1058863"/>
          <p14:tracePt t="11381" x="8337550" y="1031875"/>
          <p14:tracePt t="11386" x="8447088" y="1031875"/>
          <p14:tracePt t="11397" x="8575675" y="1014413"/>
          <p14:tracePt t="11402" x="8712200" y="995363"/>
          <p14:tracePt t="11409" x="8821738" y="995363"/>
          <p14:tracePt t="11414" x="8967788" y="995363"/>
          <p14:tracePt t="11421" x="9113838" y="1004888"/>
          <p14:tracePt t="11428" x="9259888" y="1004888"/>
          <p14:tracePt t="11435" x="9369425" y="1004888"/>
          <p14:tracePt t="11443" x="9534525" y="1031875"/>
          <p14:tracePt t="11449" x="9661525" y="1050925"/>
          <p14:tracePt t="11457" x="9780588" y="1095375"/>
          <p14:tracePt t="11463" x="9853613" y="1095375"/>
          <p14:tracePt t="11470" x="9982200" y="1123950"/>
          <p14:tracePt t="11477" x="10101263" y="1150938"/>
          <p14:tracePt t="11484" x="10155238" y="1160463"/>
          <p14:tracePt t="11491" x="10247313" y="1177925"/>
          <p14:tracePt t="11499" x="10328275" y="1177925"/>
          <p14:tracePt t="11505" x="10401300" y="1187450"/>
          <p14:tracePt t="11512" x="10493375" y="1204913"/>
          <p14:tracePt t="11519" x="10602913" y="1204913"/>
          <p14:tracePt t="11526" x="10675938" y="1204913"/>
          <p14:tracePt t="11533" x="10775950" y="1204913"/>
          <p14:tracePt t="11540" x="10868025" y="1233488"/>
          <p14:tracePt t="11547" x="10977563" y="1241425"/>
          <p14:tracePt t="11556" x="11060113" y="1270000"/>
          <p14:tracePt t="11561" x="11141075" y="1296988"/>
          <p14:tracePt t="11567" x="11177588" y="1306513"/>
          <p14:tracePt t="11574" x="11260138" y="1350963"/>
          <p14:tracePt t="11581" x="11323638" y="1370013"/>
          <p14:tracePt t="11588" x="11369675" y="1397000"/>
          <p14:tracePt t="11596" x="11415713" y="1416050"/>
          <p14:tracePt t="11602" x="11461750" y="1470025"/>
          <p14:tracePt t="11611" x="11507788" y="1489075"/>
          <p14:tracePt t="11616" x="11515725" y="1497013"/>
          <p14:tracePt t="11623" x="11534775" y="1516063"/>
          <p14:tracePt t="11632" x="11561763" y="1533525"/>
          <p14:tracePt t="11637" x="11580813" y="1552575"/>
          <p14:tracePt t="11644" x="11588750" y="1570038"/>
          <p14:tracePt t="11650" x="11607800" y="1579563"/>
          <p14:tracePt t="11658" x="11625263" y="1598613"/>
          <p14:tracePt t="11665" x="11625263" y="1606550"/>
          <p14:tracePt t="11671" x="11634788" y="1616075"/>
          <p14:tracePt t="11679" x="11634788" y="1635125"/>
          <p14:tracePt t="11693" x="11634788" y="1643063"/>
          <p14:tracePt t="11700" x="11634788" y="1652588"/>
          <p14:tracePt t="11707" x="11634788" y="1662113"/>
          <p14:tracePt t="11720" x="11634788" y="1671638"/>
          <p14:tracePt t="11730" x="11588750" y="1689100"/>
          <p14:tracePt t="11735" x="11515725" y="1716088"/>
          <p14:tracePt t="11741" x="11398250" y="1762125"/>
          <p14:tracePt t="11748" x="11233150" y="1808163"/>
          <p14:tracePt t="11755" x="10968038" y="1862138"/>
          <p14:tracePt t="11763" x="10420350" y="1963738"/>
          <p14:tracePt t="11770" x="10028238" y="2027238"/>
          <p14:tracePt t="11776" x="9863138" y="2036763"/>
          <p14:tracePt t="11784" x="9634538" y="2073275"/>
          <p14:tracePt t="11790" x="9388475" y="2109788"/>
          <p14:tracePt t="11798" x="9186863" y="2127250"/>
          <p14:tracePt t="11804" x="8867775" y="2182813"/>
          <p14:tracePt t="11812" x="8602663" y="2182813"/>
          <p14:tracePt t="11818" x="8439150" y="2182813"/>
          <p14:tracePt t="11825" x="8256588" y="2173288"/>
          <p14:tracePt t="11832" x="8072438" y="2155825"/>
          <p14:tracePt t="11838" x="7845425" y="2109788"/>
          <p14:tracePt t="11846" x="7561263" y="2073275"/>
          <p14:tracePt t="11852" x="7296150" y="1990725"/>
          <p14:tracePt t="11859" x="7032625" y="1917700"/>
          <p14:tracePt t="11867" x="6886575" y="1862138"/>
          <p14:tracePt t="11873" x="6667500" y="1789113"/>
          <p14:tracePt t="11881" x="6475413" y="1725613"/>
          <p14:tracePt t="11887" x="6292850" y="1679575"/>
          <p14:tracePt t="11895" x="6173788" y="1643063"/>
          <p14:tracePt t="11901" x="5945188" y="1606550"/>
          <p14:tracePt t="11908" x="5789613" y="1562100"/>
          <p14:tracePt t="11915" x="5626100" y="1543050"/>
          <p14:tracePt t="11923" x="5497513" y="1533525"/>
          <p14:tracePt t="11930" x="5424488" y="1533525"/>
          <p14:tracePt t="11936" x="5351463" y="1533525"/>
          <p14:tracePt t="11944" x="5260975" y="1516063"/>
          <p14:tracePt t="11950" x="5214938" y="1516063"/>
          <p14:tracePt t="11958" x="5195888" y="1516063"/>
          <p14:tracePt t="11964" x="5178425" y="1516063"/>
          <p14:tracePt t="11971" x="5168900" y="1516063"/>
          <p14:tracePt t="11979" x="5159375" y="1516063"/>
          <p14:tracePt t="11985" x="5151438" y="1516063"/>
          <p14:tracePt t="11992" x="5141913" y="1506538"/>
          <p14:tracePt t="11999" x="5132388" y="1506538"/>
          <p14:tracePt t="12013" x="5122863" y="1506538"/>
          <p14:tracePt t="12020" x="5114925" y="1506538"/>
          <p14:tracePt t="12033" x="5114925" y="1497013"/>
          <p14:tracePt t="12048" x="5114925" y="1489075"/>
          <p14:tracePt t="12062" x="5114925" y="1479550"/>
          <p14:tracePt t="12068" x="5114925" y="1470025"/>
          <p14:tracePt t="12075" x="5122863" y="1452563"/>
          <p14:tracePt t="12083" x="5132388" y="1443038"/>
          <p14:tracePt t="12089" x="5151438" y="1433513"/>
          <p14:tracePt t="12096" x="5178425" y="1397000"/>
          <p14:tracePt t="12103" x="5224463" y="1360488"/>
          <p14:tracePt t="12112" x="5278438" y="1314450"/>
          <p14:tracePt t="12118" x="5360988" y="1260475"/>
          <p14:tracePt t="12124" x="5580063" y="1150938"/>
          <p14:tracePt t="12131" x="5854700" y="1058863"/>
          <p14:tracePt t="12138" x="6154738" y="976313"/>
          <p14:tracePt t="12146" x="6584950" y="912813"/>
          <p14:tracePt t="12152" x="6967538" y="866775"/>
          <p14:tracePt t="12159" x="7169150" y="849313"/>
          <p14:tracePt t="12166" x="7424738" y="830263"/>
          <p14:tracePt t="12173" x="7689850" y="830263"/>
          <p14:tracePt t="12181" x="7999413" y="849313"/>
          <p14:tracePt t="12196" x="8493125" y="866775"/>
          <p14:tracePt t="12201" x="8767763" y="885825"/>
          <p14:tracePt t="12208" x="9077325" y="903288"/>
          <p14:tracePt t="12216" x="9259888" y="931863"/>
          <p14:tracePt t="12222" x="9544050" y="949325"/>
          <p14:tracePt t="12229" x="9772650" y="968375"/>
          <p14:tracePt t="12235" x="10009188" y="985838"/>
          <p14:tracePt t="12244" x="10174288" y="1014413"/>
          <p14:tracePt t="12250" x="10483850" y="1031875"/>
          <p14:tracePt t="12256" x="10666413" y="1058863"/>
          <p14:tracePt t="12264" x="10877550" y="1114425"/>
          <p14:tracePt t="12271" x="11031538" y="1123950"/>
          <p14:tracePt t="12280" x="11141075" y="1168400"/>
          <p14:tracePt t="12285" x="11269663" y="1196975"/>
          <p14:tracePt t="12291" x="11352213" y="1214438"/>
          <p14:tracePt t="12299" x="11388725" y="1223963"/>
          <p14:tracePt t="12306" x="11415713" y="1233488"/>
          <p14:tracePt t="12314" x="11442700" y="1250950"/>
          <p14:tracePt t="12320" x="11452225" y="1250950"/>
          <p14:tracePt t="12329" x="11461750" y="1260475"/>
          <p14:tracePt t="12349" x="11461750" y="1270000"/>
          <p14:tracePt t="12397" x="11461750" y="1277938"/>
          <p14:tracePt t="12425" x="11461750" y="1287463"/>
          <p14:tracePt t="12455" x="11452225" y="1296988"/>
          <p14:tracePt t="12460" x="11442700" y="1306513"/>
          <p14:tracePt t="12467" x="11434763" y="1314450"/>
          <p14:tracePt t="12475" x="11415713" y="1314450"/>
          <p14:tracePt t="12481" x="11388725" y="1323975"/>
          <p14:tracePt t="12488" x="11369675" y="1343025"/>
          <p14:tracePt t="12496" x="11323638" y="1350963"/>
          <p14:tracePt t="12503" x="11233150" y="1379538"/>
          <p14:tracePt t="12509" x="11077575" y="1452563"/>
          <p14:tracePt t="12516" x="10785475" y="1552575"/>
          <p14:tracePt t="12523" x="10529888" y="1606550"/>
          <p14:tracePt t="12529" x="10145713" y="1735138"/>
          <p14:tracePt t="12537" x="9890125" y="1789113"/>
          <p14:tracePt t="12546" x="9488488" y="1881188"/>
          <p14:tracePt t="12550" x="9324975" y="1927225"/>
          <p14:tracePt t="12558" x="9113838" y="1963738"/>
          <p14:tracePt t="12565" x="8831263" y="2017713"/>
          <p14:tracePt t="12572" x="8466138" y="2082800"/>
          <p14:tracePt t="12579" x="8154988" y="2119313"/>
          <p14:tracePt t="12586" x="7935913" y="2173288"/>
          <p14:tracePt t="12593" x="7616825" y="2209800"/>
          <p14:tracePt t="12600" x="7334250" y="2246313"/>
          <p14:tracePt t="12608" x="7186613" y="2273300"/>
          <p14:tracePt t="12613" x="6986588" y="2292350"/>
          <p14:tracePt t="12620" x="6804025" y="2309813"/>
          <p14:tracePt t="12629" x="6602413" y="2309813"/>
          <p14:tracePt t="12635" x="6419850" y="2301875"/>
          <p14:tracePt t="12643" x="6292850" y="2301875"/>
          <p14:tracePt t="12649" x="6164263" y="2273300"/>
          <p14:tracePt t="12656" x="6018213" y="2255838"/>
          <p14:tracePt t="12662" x="5918200" y="2228850"/>
          <p14:tracePt t="12669" x="5826125" y="2219325"/>
          <p14:tracePt t="12679" x="5699125" y="2173288"/>
          <p14:tracePt t="12683" x="5580063" y="2146300"/>
          <p14:tracePt t="12690" x="5470525" y="2100263"/>
          <p14:tracePt t="12697" x="5334000" y="2054225"/>
          <p14:tracePt t="12704" x="5214938" y="2017713"/>
          <p14:tracePt t="12712" x="5105400" y="1981200"/>
          <p14:tracePt t="12717" x="4940300" y="1927225"/>
          <p14:tracePt t="12725" x="4803775" y="1881188"/>
          <p14:tracePt t="12732" x="4675188" y="1835150"/>
          <p14:tracePt t="12739" x="4611688" y="1798638"/>
          <p14:tracePt t="12745" x="4529138" y="1771650"/>
          <p14:tracePt t="12752" x="4411663" y="1725613"/>
          <p14:tracePt t="12762" x="4302125" y="1689100"/>
          <p14:tracePt t="12766" x="4219575" y="1671638"/>
          <p14:tracePt t="12774" x="4164013" y="1643063"/>
          <p14:tracePt t="12781" x="4100513" y="1606550"/>
          <p14:tracePt t="12787" x="4054475" y="1598613"/>
          <p14:tracePt t="12795" x="4027488" y="1579563"/>
          <p14:tracePt t="12801" x="3990975" y="1570038"/>
          <p14:tracePt t="12808" x="3981450" y="1552575"/>
          <p14:tracePt t="12815" x="3963988" y="1543050"/>
          <p14:tracePt t="12822" x="3944938" y="1533525"/>
          <p14:tracePt t="12829" x="3935413" y="1525588"/>
          <p14:tracePt t="12837" x="3927475" y="1506538"/>
          <p14:tracePt t="12845" x="3917950" y="1497013"/>
          <p14:tracePt t="12850" x="3917950" y="1479550"/>
          <p14:tracePt t="12857" x="3917950" y="1470025"/>
          <p14:tracePt t="12865" x="3917950" y="1460500"/>
          <p14:tracePt t="12871" x="3908425" y="1460500"/>
          <p14:tracePt t="12878" x="3908425" y="1443038"/>
          <p14:tracePt t="12893" x="3908425" y="1433513"/>
          <p14:tracePt t="12899" x="3908425" y="1423988"/>
          <p14:tracePt t="12913" x="3908425" y="1416050"/>
          <p14:tracePt t="12920" x="3908425" y="1406525"/>
          <p14:tracePt t="12934" x="3927475" y="1397000"/>
          <p14:tracePt t="12941" x="3944938" y="1387475"/>
          <p14:tracePt t="12948" x="4017963" y="1360488"/>
          <p14:tracePt t="12955" x="4100513" y="1350963"/>
          <p14:tracePt t="12962" x="4356100" y="1296988"/>
          <p14:tracePt t="12969" x="4794250" y="1223963"/>
          <p14:tracePt t="12975" x="5114925" y="1168400"/>
          <p14:tracePt t="12983" x="5507038" y="1095375"/>
          <p14:tracePt t="12990" x="5789613" y="1058863"/>
          <p14:tracePt t="12997" x="6110288" y="1022350"/>
          <p14:tracePt t="13004" x="6456363" y="1004888"/>
          <p14:tracePt t="13012" x="6757988" y="985838"/>
          <p14:tracePt t="13018" x="7105650" y="958850"/>
          <p14:tracePt t="13025" x="7305675" y="958850"/>
          <p14:tracePt t="13031" x="7589838" y="968375"/>
          <p14:tracePt t="13038" x="7789863" y="968375"/>
          <p14:tracePt t="13045" x="8008938" y="968375"/>
          <p14:tracePt t="13053" x="8247063" y="985838"/>
          <p14:tracePt t="13062" x="8420100" y="985838"/>
          <p14:tracePt t="13066" x="8685213" y="1022350"/>
          <p14:tracePt t="13075" x="8848725" y="1041400"/>
          <p14:tracePt t="13080" x="8977313" y="1041400"/>
          <p14:tracePt t="13096" x="9288463" y="1068388"/>
          <p14:tracePt t="13101" x="9488488" y="1095375"/>
          <p14:tracePt t="13109" x="9680575" y="1131888"/>
          <p14:tracePt t="13117" x="9845675" y="1160463"/>
          <p14:tracePt t="13123" x="9936163" y="1168400"/>
          <p14:tracePt t="13129" x="10036175" y="1196975"/>
          <p14:tracePt t="13136" x="10109200" y="1223963"/>
          <p14:tracePt t="13143" x="10155238" y="1223963"/>
          <p14:tracePt t="13150" x="10174288" y="1241425"/>
          <p14:tracePt t="13157" x="10201275" y="1260475"/>
          <p14:tracePt t="13164" x="10210800" y="1260475"/>
          <p14:tracePt t="13178" x="10228263" y="1270000"/>
          <p14:tracePt t="13205" x="10228263" y="1277938"/>
          <p14:tracePt t="13227" x="10228263" y="1287463"/>
          <p14:tracePt t="13240" x="10218738" y="1306513"/>
          <p14:tracePt t="13247" x="10210800" y="1306513"/>
          <p14:tracePt t="13254" x="10201275" y="1314450"/>
          <p14:tracePt t="13261" x="10191750" y="1323975"/>
          <p14:tracePt t="13268" x="10174288" y="1323975"/>
          <p14:tracePt t="13274" x="10128250" y="1333500"/>
          <p14:tracePt t="13282" x="10082213" y="1343025"/>
          <p14:tracePt t="13289" x="9972675" y="1360488"/>
          <p14:tracePt t="13296" x="9707563" y="1406525"/>
          <p14:tracePt t="13303" x="9451975" y="1489075"/>
          <p14:tracePt t="13311" x="9086850" y="1552575"/>
          <p14:tracePt t="13317" x="8831263" y="1598613"/>
          <p14:tracePt t="13324" x="8420100" y="1744663"/>
          <p14:tracePt t="13330" x="8118475" y="1844675"/>
          <p14:tracePt t="13337" x="7981950" y="1871663"/>
          <p14:tracePt t="13345" x="7799388" y="1917700"/>
          <p14:tracePt t="13352" x="7634288" y="1963738"/>
          <p14:tracePt t="13359" x="7370763" y="2017713"/>
          <p14:tracePt t="13366" x="7205663" y="2046288"/>
          <p14:tracePt t="13372" x="7023100" y="2063750"/>
          <p14:tracePt t="13380" x="6840538" y="2090738"/>
          <p14:tracePt t="13387" x="6675438" y="2109788"/>
          <p14:tracePt t="13395" x="6475413" y="2119313"/>
          <p14:tracePt t="13400" x="6292850" y="2136775"/>
          <p14:tracePt t="13407" x="6091238" y="2155825"/>
          <p14:tracePt t="13414" x="5891213" y="2155825"/>
          <p14:tracePt t="13422" x="5726113" y="2155825"/>
          <p14:tracePt t="13430" x="5524500" y="2155825"/>
          <p14:tracePt t="13435" x="5378450" y="2155825"/>
          <p14:tracePt t="13442" x="5232400" y="2146300"/>
          <p14:tracePt t="13449" x="5141913" y="2136775"/>
          <p14:tracePt t="13457" x="4995863" y="2100263"/>
          <p14:tracePt t="13464" x="4857750" y="2073275"/>
          <p14:tracePt t="13470" x="4803775" y="2063750"/>
          <p14:tracePt t="13478" x="4703763" y="2036763"/>
          <p14:tracePt t="13484" x="4648200" y="2009775"/>
          <p14:tracePt t="13491" x="4565650" y="1981200"/>
          <p14:tracePt t="13498" x="4484688" y="1944688"/>
          <p14:tracePt t="13504" x="4438650" y="1935163"/>
          <p14:tracePt t="13512" x="4411663" y="1927225"/>
          <p14:tracePt t="13519" x="4383088" y="1898650"/>
          <p14:tracePt t="13527" x="4338638" y="1881188"/>
          <p14:tracePt t="13533" x="4292600" y="1871663"/>
          <p14:tracePt t="13539" x="4265613" y="1862138"/>
          <p14:tracePt t="13547" x="4246563" y="1854200"/>
          <p14:tracePt t="13554" x="4219575" y="1825625"/>
          <p14:tracePt t="13561" x="4183063" y="1817688"/>
          <p14:tracePt t="13567" x="4156075" y="1808163"/>
          <p14:tracePt t="13575" x="4146550" y="1798638"/>
          <p14:tracePt t="13581" x="4127500" y="1781175"/>
          <p14:tracePt t="13588" x="4100513" y="1771650"/>
          <p14:tracePt t="13595" x="4090988" y="1771650"/>
          <p14:tracePt t="13603" x="4073525" y="1762125"/>
          <p14:tracePt t="13610" x="4064000" y="1744663"/>
          <p14:tracePt t="13616" x="4054475" y="1735138"/>
          <p14:tracePt t="13623" x="4054475" y="1725613"/>
          <p14:tracePt t="13631" x="4044950" y="1698625"/>
          <p14:tracePt t="13645" x="4044950" y="1689100"/>
          <p14:tracePt t="13651" x="4037013" y="1671638"/>
          <p14:tracePt t="13658" x="4037013" y="1662113"/>
          <p14:tracePt t="13666" x="4037013" y="1652588"/>
          <p14:tracePt t="13688" x="4037013" y="1643063"/>
          <p14:tracePt t="13695" x="4044950" y="1625600"/>
          <p14:tracePt t="13702" x="4044950" y="1616075"/>
          <p14:tracePt t="13708" x="4064000" y="1606550"/>
          <p14:tracePt t="13715" x="4110038" y="1570038"/>
          <p14:tracePt t="13721" x="4156075" y="1552575"/>
          <p14:tracePt t="13729" x="4256088" y="1506538"/>
          <p14:tracePt t="13736" x="4375150" y="1433513"/>
          <p14:tracePt t="13744" x="4648200" y="1343025"/>
          <p14:tracePt t="13749" x="4959350" y="1223963"/>
          <p14:tracePt t="13755" x="5224463" y="1123950"/>
          <p14:tracePt t="13763" x="5387975" y="1077913"/>
          <p14:tracePt t="13771" x="5634038" y="995363"/>
          <p14:tracePt t="13777" x="5826125" y="939800"/>
          <p14:tracePt t="13784" x="5972175" y="885825"/>
          <p14:tracePt t="13791" x="6137275" y="839788"/>
          <p14:tracePt t="13799" x="6273800" y="812800"/>
          <p14:tracePt t="13805" x="6438900" y="776288"/>
          <p14:tracePt t="13812" x="6621463" y="730250"/>
          <p14:tracePt t="13819" x="6821488" y="720725"/>
          <p14:tracePt t="13827" x="6967538" y="703263"/>
          <p14:tracePt t="13834" x="7150100" y="684213"/>
          <p14:tracePt t="13840" x="7397750" y="684213"/>
          <p14:tracePt t="13847" x="7561263" y="684213"/>
          <p14:tracePt t="13853" x="7762875" y="693738"/>
          <p14:tracePt t="13861" x="7962900" y="712788"/>
          <p14:tracePt t="13869" x="8128000" y="720725"/>
          <p14:tracePt t="13875" x="8366125" y="776288"/>
          <p14:tracePt t="13882" x="8548688" y="822325"/>
          <p14:tracePt t="13889" x="8702675" y="866775"/>
          <p14:tracePt t="13912" x="9232900" y="1022350"/>
          <p14:tracePt t="13917" x="9415463" y="1068388"/>
          <p14:tracePt t="13924" x="9625013" y="1114425"/>
          <p14:tracePt t="13932" x="9744075" y="1160463"/>
          <p14:tracePt t="13938" x="9909175" y="1187450"/>
          <p14:tracePt t="13945" x="10028238" y="1223963"/>
          <p14:tracePt t="13951" x="10118725" y="1260475"/>
          <p14:tracePt t="13961" x="10201275" y="1287463"/>
          <p14:tracePt t="13966" x="10264775" y="1314450"/>
          <p14:tracePt t="13973" x="10301288" y="1323975"/>
          <p14:tracePt t="13979" x="10337800" y="1333500"/>
          <p14:tracePt t="13986" x="10364788" y="1343025"/>
          <p14:tracePt t="13994" x="10374313" y="1350963"/>
          <p14:tracePt t="14000" x="10383838" y="1360488"/>
          <p14:tracePt t="14007" x="10393363" y="1370013"/>
          <p14:tracePt t="14022" x="10401300" y="1379538"/>
          <p14:tracePt t="14036" x="10401300" y="1387475"/>
          <p14:tracePt t="14049" x="10401300" y="1397000"/>
          <p14:tracePt t="14063" x="10401300" y="1406525"/>
          <p14:tracePt t="14070" x="10401300" y="1416050"/>
          <p14:tracePt t="14078" x="10401300" y="1423988"/>
          <p14:tracePt t="14084" x="10401300" y="1433513"/>
          <p14:tracePt t="14098" x="10393363" y="1443038"/>
          <p14:tracePt t="14105" x="10383838" y="1460500"/>
          <p14:tracePt t="14112" x="10356850" y="1470025"/>
          <p14:tracePt t="14120" x="10337800" y="1479550"/>
          <p14:tracePt t="14127" x="10301288" y="1497013"/>
          <p14:tracePt t="14135" x="10201275" y="1533525"/>
          <p14:tracePt t="14140" x="10091738" y="1562100"/>
          <p14:tracePt t="14147" x="9955213" y="1606550"/>
          <p14:tracePt t="14155" x="9772650" y="1635125"/>
          <p14:tracePt t="14161" x="9424988" y="1716088"/>
          <p14:tracePt t="14168" x="9096375" y="1798638"/>
          <p14:tracePt t="14175" x="8940800" y="1844675"/>
          <p14:tracePt t="14182" x="8794750" y="1890713"/>
          <p14:tracePt t="14189" x="8675688" y="1935163"/>
          <p14:tracePt t="14197" x="8512175" y="1963738"/>
          <p14:tracePt t="14203" x="8329613" y="2009775"/>
          <p14:tracePt t="14211" x="8147050" y="2054225"/>
          <p14:tracePt t="14217" x="7981950" y="2082800"/>
          <p14:tracePt t="14224" x="7845425" y="2109788"/>
          <p14:tracePt t="14231" x="7716838" y="2127250"/>
          <p14:tracePt t="14237" x="7553325" y="2146300"/>
          <p14:tracePt t="14244" x="7370763" y="2155825"/>
          <p14:tracePt t="14252" x="7205663" y="2173288"/>
          <p14:tracePt t="14260" x="7113588" y="2182813"/>
          <p14:tracePt t="14265" x="6986588" y="2182813"/>
          <p14:tracePt t="14272" x="6858000" y="2182813"/>
          <p14:tracePt t="14279" x="6711950" y="2182813"/>
          <p14:tracePt t="14287" x="6611938" y="2182813"/>
          <p14:tracePt t="14294" x="6429375" y="2155825"/>
          <p14:tracePt t="14300" x="6283325" y="2136775"/>
          <p14:tracePt t="14308" x="6118225" y="2109788"/>
          <p14:tracePt t="14314" x="5972175" y="2073275"/>
          <p14:tracePt t="14321" x="5762625" y="2046288"/>
          <p14:tracePt t="14329" x="5634038" y="2017713"/>
          <p14:tracePt t="14335" x="5470525" y="1973263"/>
          <p14:tracePt t="14344" x="5370513" y="1944688"/>
          <p14:tracePt t="14349" x="5251450" y="1898650"/>
          <p14:tracePt t="14357" x="5195888" y="1871663"/>
          <p14:tracePt t="14365" x="5078413" y="1844675"/>
          <p14:tracePt t="14370" x="4995863" y="1808163"/>
          <p14:tracePt t="14377" x="4940300" y="1781175"/>
          <p14:tracePt t="14384" x="4903788" y="1762125"/>
          <p14:tracePt t="14392" x="4857750" y="1725613"/>
          <p14:tracePt t="14398" x="4830763" y="1708150"/>
          <p14:tracePt t="14405" x="4813300" y="1698625"/>
          <p14:tracePt t="14413" x="4794250" y="1679575"/>
          <p14:tracePt t="14419" x="4784725" y="1671638"/>
          <p14:tracePt t="14427" x="4776788" y="1662113"/>
          <p14:tracePt t="14433" x="4767263" y="1652588"/>
          <p14:tracePt t="14439" x="4757738" y="1643063"/>
          <p14:tracePt t="14447" x="4748213" y="1635125"/>
          <p14:tracePt t="14468" x="4740275" y="1635125"/>
          <p14:tracePt t="14475" x="4740275" y="1625600"/>
          <p14:tracePt t="14488" x="4730750" y="1616075"/>
          <p14:tracePt t="14502" x="4730750" y="1606550"/>
          <p14:tracePt t="14523" x="4730750" y="1598613"/>
          <p14:tracePt t="14530" x="4730750" y="1589088"/>
          <p14:tracePt t="15500" x="4730750" y="1635125"/>
          <p14:tracePt t="15506" x="4730750" y="1725613"/>
          <p14:tracePt t="15514" x="4740275" y="1808163"/>
          <p14:tracePt t="15522" x="4740275" y="1862138"/>
          <p14:tracePt t="15528" x="4740275" y="1954213"/>
          <p14:tracePt t="15534" x="4740275" y="2054225"/>
          <p14:tracePt t="15542" x="4757738" y="2127250"/>
          <p14:tracePt t="15548" x="4757738" y="2182813"/>
          <p14:tracePt t="15556" x="4757738" y="2236788"/>
          <p14:tracePt t="15563" x="4757738" y="2273300"/>
          <p14:tracePt t="15571" x="4757738" y="2309813"/>
          <p14:tracePt t="15576" x="4757738" y="2365375"/>
          <p14:tracePt t="15584" x="4757738" y="2392363"/>
          <p14:tracePt t="15592" x="4740275" y="2438400"/>
          <p14:tracePt t="15598" x="4740275" y="2465388"/>
          <p14:tracePt t="15605" x="4740275" y="2520950"/>
          <p14:tracePt t="15612" x="4730750" y="2584450"/>
          <p14:tracePt t="15619" x="4721225" y="2638425"/>
          <p14:tracePt t="15626" x="4711700" y="2684463"/>
          <p14:tracePt t="15633" x="4703763" y="2720975"/>
          <p14:tracePt t="15639" x="4703763" y="2803525"/>
          <p14:tracePt t="15646" x="4684713" y="2894013"/>
          <p14:tracePt t="15654" x="4684713" y="2949575"/>
          <p14:tracePt t="15661" x="4684713" y="3005138"/>
          <p14:tracePt t="15667" x="4684713" y="3095625"/>
          <p14:tracePt t="15675" x="4684713" y="3168650"/>
          <p14:tracePt t="15682" x="4703763" y="3232150"/>
          <p14:tracePt t="15690" x="4711700" y="3297238"/>
          <p14:tracePt t="15695" x="4721225" y="3351213"/>
          <p14:tracePt t="15702" x="4721225" y="3370263"/>
          <p14:tracePt t="15710" x="4730750" y="3397250"/>
          <p14:tracePt t="15716" x="4730750" y="3414713"/>
          <p14:tracePt t="15724" x="4730750" y="3433763"/>
          <p14:tracePt t="15731" x="4730750" y="3451225"/>
          <p14:tracePt t="15737" x="4730750" y="3460750"/>
          <p14:tracePt t="15745" x="4730750" y="3470275"/>
          <p14:tracePt t="15752" x="4730750" y="3479800"/>
          <p14:tracePt t="15760" x="4730750" y="3487738"/>
          <p14:tracePt t="16444" x="4730750" y="3497263"/>
          <p14:tracePt t="16450" x="4730750" y="3506788"/>
          <p14:tracePt t="16459" x="4711700" y="3524250"/>
          <p14:tracePt t="16464" x="4675188" y="3543300"/>
          <p14:tracePt t="16472" x="4648200" y="3570288"/>
          <p14:tracePt t="16478" x="4621213" y="3589338"/>
          <p14:tracePt t="16485" x="4575175" y="3625850"/>
          <p14:tracePt t="16492" x="4511675" y="3662363"/>
          <p14:tracePt t="16500" x="4448175" y="3679825"/>
          <p14:tracePt t="16506" x="4383088" y="3735388"/>
          <p14:tracePt t="16514" x="4338638" y="3771900"/>
          <p14:tracePt t="16520" x="4237038" y="3825875"/>
          <p14:tracePt t="16527" x="4156075" y="3852863"/>
          <p14:tracePt t="16535" x="4127500" y="3862388"/>
          <p14:tracePt t="16541" x="4083050" y="3889375"/>
          <p14:tracePt t="16548" x="4054475" y="3898900"/>
          <p14:tracePt t="16555" x="4017963" y="3917950"/>
          <p14:tracePt t="16562" x="3990975" y="3927475"/>
          <p14:tracePt t="16569" x="3971925" y="3935413"/>
          <p14:tracePt t="16575" x="3944938" y="3944938"/>
          <p14:tracePt t="16585" x="3927475" y="3944938"/>
          <p14:tracePt t="16590" x="3908425" y="3954463"/>
          <p14:tracePt t="16597" x="3890963" y="3963988"/>
          <p14:tracePt t="16604" x="3871913" y="3963988"/>
          <p14:tracePt t="16610" x="3854450" y="3963988"/>
          <p14:tracePt t="16617" x="3844925" y="3971925"/>
          <p14:tracePt t="16626" x="3835400" y="3971925"/>
          <p14:tracePt t="16632" x="3817938" y="3981450"/>
          <p14:tracePt t="16642" x="3808413" y="3981450"/>
          <p14:tracePt t="16646" x="3798888" y="3981450"/>
          <p14:tracePt t="16659" x="3789363" y="3981450"/>
          <p14:tracePt t="16668" x="3781425" y="3981450"/>
          <p14:tracePt t="16676" x="3771900" y="3981450"/>
          <p14:tracePt t="16689" x="3762375" y="3981450"/>
          <p14:tracePt t="16695" x="3752850" y="3981450"/>
          <p14:tracePt t="16723" x="3744913" y="3981450"/>
          <p14:tracePt t="17370" x="3771900" y="3981450"/>
          <p14:tracePt t="17377" x="3871913" y="3990975"/>
          <p14:tracePt t="17384" x="3981450" y="3990975"/>
          <p14:tracePt t="17391" x="4137025" y="4017963"/>
          <p14:tracePt t="17399" x="4319588" y="4044950"/>
          <p14:tracePt t="17404" x="4529138" y="4100513"/>
          <p14:tracePt t="17412" x="4932363" y="4183063"/>
          <p14:tracePt t="17419" x="5224463" y="4264025"/>
          <p14:tracePt t="17425" x="5414963" y="4310063"/>
          <p14:tracePt t="17434" x="5680075" y="4402138"/>
          <p14:tracePt t="17441" x="5972175" y="4456113"/>
          <p14:tracePt t="17446" x="6164263" y="4519613"/>
          <p14:tracePt t="17454" x="6319838" y="4556125"/>
          <p14:tracePt t="17461" x="6529388" y="4602163"/>
          <p14:tracePt t="17467" x="6675438" y="4648200"/>
          <p14:tracePt t="17474" x="6886575" y="4675188"/>
          <p14:tracePt t="17482" x="7050088" y="4711700"/>
          <p14:tracePt t="17488" x="7142163" y="4721225"/>
          <p14:tracePt t="17496" x="7242175" y="4748213"/>
          <p14:tracePt t="17502" x="7315200" y="4767263"/>
          <p14:tracePt t="17508" x="7378700" y="4775200"/>
          <p14:tracePt t="17517" x="7388225" y="4775200"/>
          <p14:tracePt t="17525" x="7424738" y="4775200"/>
          <p14:tracePt t="17530" x="7443788" y="4775200"/>
          <p14:tracePt t="17545" x="7451725" y="4775200"/>
          <p14:tracePt t="17594" x="7451725" y="4767263"/>
          <p14:tracePt t="17601" x="7443788" y="4757738"/>
          <p14:tracePt t="17954" x="7424738" y="4757738"/>
          <p14:tracePt t="17960" x="7388225" y="4757738"/>
          <p14:tracePt t="17968" x="7370763" y="4757738"/>
          <p14:tracePt t="17974" x="7351713" y="4757738"/>
          <p14:tracePt t="17982" x="7324725" y="4767263"/>
          <p14:tracePt t="17990" x="7296150" y="4767263"/>
          <p14:tracePt t="17996" x="7278688" y="4767263"/>
          <p14:tracePt t="18003" x="7251700" y="4757738"/>
          <p14:tracePt t="18009" x="7215188" y="4757738"/>
          <p14:tracePt t="18018" x="7215188" y="4748213"/>
          <p14:tracePt t="18024" x="7196138" y="4738688"/>
          <p14:tracePt t="18029" x="7178675" y="4711700"/>
          <p14:tracePt t="18037" x="7150100" y="4702175"/>
          <p14:tracePt t="18044" x="7142163" y="4675188"/>
          <p14:tracePt t="18052" x="7132638" y="4657725"/>
          <p14:tracePt t="18057" x="7132638" y="4629150"/>
          <p14:tracePt t="18065" x="7132638" y="4602163"/>
          <p14:tracePt t="18073" x="7132638" y="4565650"/>
          <p14:tracePt t="18080" x="7150100" y="4529138"/>
          <p14:tracePt t="18086" x="7196138" y="4465638"/>
          <p14:tracePt t="18107" x="7480300" y="4273550"/>
          <p14:tracePt t="18115" x="7543800" y="4237038"/>
          <p14:tracePt t="18122" x="7626350" y="4227513"/>
          <p14:tracePt t="18127" x="7753350" y="4210050"/>
          <p14:tracePt t="18134" x="7808913" y="4210050"/>
          <p14:tracePt t="18142" x="7881938" y="4210050"/>
          <p14:tracePt t="18149" x="7962900" y="4219575"/>
          <p14:tracePt t="18156" x="8035925" y="4219575"/>
          <p14:tracePt t="18163" x="8072438" y="4219575"/>
          <p14:tracePt t="18170" x="8118475" y="4227513"/>
          <p14:tracePt t="18178" x="8154988" y="4227513"/>
          <p14:tracePt t="18184" x="8201025" y="4237038"/>
          <p14:tracePt t="18190" x="8256588" y="4237038"/>
          <p14:tracePt t="18197" x="8320088" y="4264025"/>
          <p14:tracePt t="18205" x="8356600" y="4264025"/>
          <p14:tracePt t="18212" x="8402638" y="4273550"/>
          <p14:tracePt t="18219" x="8493125" y="4283075"/>
          <p14:tracePt t="18227" x="8539163" y="4292600"/>
          <p14:tracePt t="18233" x="8566150" y="4310063"/>
          <p14:tracePt t="18240" x="8612188" y="4319588"/>
          <p14:tracePt t="18247" x="8658225" y="4337050"/>
          <p14:tracePt t="18254" x="8685213" y="4356100"/>
          <p14:tracePt t="18260" x="8712200" y="4383088"/>
          <p14:tracePt t="18268" x="8748713" y="4392613"/>
          <p14:tracePt t="18275" x="8767763" y="4419600"/>
          <p14:tracePt t="18281" x="8785225" y="4446588"/>
          <p14:tracePt t="18289" x="8804275" y="4475163"/>
          <p14:tracePt t="18295" x="8831263" y="4502150"/>
          <p14:tracePt t="18303" x="8848725" y="4519613"/>
          <p14:tracePt t="18310" x="8848725" y="4548188"/>
          <p14:tracePt t="18316" x="8858250" y="4584700"/>
          <p14:tracePt t="18324" x="8867775" y="4602163"/>
          <p14:tracePt t="18332" x="8867775" y="4629150"/>
          <p14:tracePt t="18340" x="8877300" y="4648200"/>
          <p14:tracePt t="18344" x="8877300" y="4675188"/>
          <p14:tracePt t="18351" x="8877300" y="4702175"/>
          <p14:tracePt t="18357" x="8877300" y="4748213"/>
          <p14:tracePt t="18365" x="8877300" y="4775200"/>
          <p14:tracePt t="18373" x="8848725" y="4830763"/>
          <p14:tracePt t="18379" x="8840788" y="4876800"/>
          <p14:tracePt t="18386" x="8831263" y="4940300"/>
          <p14:tracePt t="18393" x="8804275" y="4986338"/>
          <p14:tracePt t="18401" x="8785225" y="5040313"/>
          <p14:tracePt t="18407" x="8739188" y="5141913"/>
          <p14:tracePt t="18414" x="8712200" y="5205413"/>
          <p14:tracePt t="18422" x="8694738" y="5251450"/>
          <p14:tracePt t="18428" x="8685213" y="5278438"/>
          <p14:tracePt t="18436" x="8675688" y="5305425"/>
          <p14:tracePt t="18441" x="8648700" y="5341938"/>
          <p14:tracePt t="18450" x="8629650" y="5378450"/>
          <p14:tracePt t="18457" x="8612188" y="5405438"/>
          <p14:tracePt t="18463" x="8602663" y="5441950"/>
          <p14:tracePt t="18470" x="8585200" y="5451475"/>
          <p14:tracePt t="18476" x="8548688" y="5497513"/>
          <p14:tracePt t="18486" x="8529638" y="5534025"/>
          <p14:tracePt t="18491" x="8512175" y="5551488"/>
          <p14:tracePt t="18499" x="8475663" y="5580063"/>
          <p14:tracePt t="18507" x="8456613" y="5588000"/>
          <p14:tracePt t="18512" x="8429625" y="5624513"/>
          <p14:tracePt t="18519" x="8366125" y="5661025"/>
          <p14:tracePt t="18525" x="8310563" y="5707063"/>
          <p14:tracePt t="18536" x="8264525" y="5734050"/>
          <p14:tracePt t="18540" x="8183563" y="5789613"/>
          <p14:tracePt t="18547" x="8101013" y="5826125"/>
          <p14:tracePt t="18555" x="8008938" y="5872163"/>
          <p14:tracePt t="18560" x="7889875" y="5908675"/>
          <p14:tracePt t="18568" x="7826375" y="5935663"/>
          <p14:tracePt t="18574" x="7772400" y="5962650"/>
          <p14:tracePt t="18582" x="7707313" y="5972175"/>
          <p14:tracePt t="18590" x="7643813" y="5981700"/>
          <p14:tracePt t="18595" x="7589838" y="5999163"/>
          <p14:tracePt t="18603" x="7524750" y="6008688"/>
          <p14:tracePt t="18609" x="7470775" y="6008688"/>
          <p14:tracePt t="18616" x="7397750" y="6008688"/>
          <p14:tracePt t="18623" x="7342188" y="6008688"/>
          <p14:tracePt t="18630" x="7278688" y="6008688"/>
          <p14:tracePt t="18640" x="7205663" y="5981700"/>
          <p14:tracePt t="18645" x="7142163" y="5954713"/>
          <p14:tracePt t="18651" x="7077075" y="5945188"/>
          <p14:tracePt t="18657" x="7023100" y="5918200"/>
          <p14:tracePt t="18665" x="6977063" y="5899150"/>
          <p14:tracePt t="18673" x="6940550" y="5889625"/>
          <p14:tracePt t="18679" x="6886575" y="5853113"/>
          <p14:tracePt t="18686" x="6821488" y="5816600"/>
          <p14:tracePt t="18693" x="6777038" y="5762625"/>
          <p14:tracePt t="18701" x="6740525" y="5716588"/>
          <p14:tracePt t="18707" x="6667500" y="5634038"/>
          <p14:tracePt t="18713" x="6630988" y="5570538"/>
          <p14:tracePt t="18721" x="6584950" y="5487988"/>
          <p14:tracePt t="18728" x="6548438" y="5405438"/>
          <p14:tracePt t="18736" x="6502400" y="5305425"/>
          <p14:tracePt t="18742" x="6446838" y="5178425"/>
          <p14:tracePt t="18748" x="6402388" y="5022850"/>
          <p14:tracePt t="18756" x="6373813" y="4876800"/>
          <p14:tracePt t="18762" x="6373813" y="4784725"/>
          <p14:tracePt t="18769" x="6356350" y="4721225"/>
          <p14:tracePt t="18776" x="6356350" y="4611688"/>
          <p14:tracePt t="18783" x="6356350" y="4502150"/>
          <p14:tracePt t="18790" x="6356350" y="4429125"/>
          <p14:tracePt t="18798" x="6373813" y="4383088"/>
          <p14:tracePt t="18804" x="6383338" y="4346575"/>
          <p14:tracePt t="18811" x="6402388" y="4300538"/>
          <p14:tracePt t="18817" x="6429375" y="4264025"/>
          <p14:tracePt t="18826" x="6438900" y="4246563"/>
          <p14:tracePt t="18832" x="6456363" y="4237038"/>
          <p14:tracePt t="18840" x="6492875" y="4227513"/>
          <p14:tracePt t="18845" x="6502400" y="4219575"/>
          <p14:tracePt t="18852" x="6529388" y="4219575"/>
          <p14:tracePt t="18860" x="6557963" y="4210050"/>
          <p14:tracePt t="18867" x="6621463" y="4200525"/>
          <p14:tracePt t="18873" x="6731000" y="4200525"/>
          <p14:tracePt t="18880" x="6858000" y="4200525"/>
          <p14:tracePt t="18890" x="6967538" y="4200525"/>
          <p14:tracePt t="18895" x="7223125" y="4219575"/>
          <p14:tracePt t="18901" x="7461250" y="4237038"/>
          <p14:tracePt t="18909" x="7607300" y="4256088"/>
          <p14:tracePt t="18915" x="7753350" y="4283075"/>
          <p14:tracePt t="18923" x="7918450" y="4300538"/>
          <p14:tracePt t="18930" x="8081963" y="4310063"/>
          <p14:tracePt t="18937" x="8210550" y="4337050"/>
          <p14:tracePt t="18945" x="8293100" y="4365625"/>
          <p14:tracePt t="18950" x="8356600" y="4392613"/>
          <p14:tracePt t="18959" x="8393113" y="4402138"/>
          <p14:tracePt t="18964" x="8475663" y="4446588"/>
          <p14:tracePt t="18973" x="8539163" y="4483100"/>
          <p14:tracePt t="18978" x="8621713" y="4538663"/>
          <p14:tracePt t="18985" x="8658225" y="4565650"/>
          <p14:tracePt t="18992" x="8702675" y="4638675"/>
          <p14:tracePt t="18999" x="8794750" y="4721225"/>
          <p14:tracePt t="19006" x="8848725" y="4784725"/>
          <p14:tracePt t="19014" x="8867775" y="4848225"/>
          <p14:tracePt t="19021" x="8904288" y="4894263"/>
          <p14:tracePt t="19027" x="8950325" y="4995863"/>
          <p14:tracePt t="19034" x="8959850" y="5049838"/>
          <p14:tracePt t="19042" x="8986838" y="5095875"/>
          <p14:tracePt t="19048" x="8986838" y="5122863"/>
          <p14:tracePt t="19056" x="8986838" y="5178425"/>
          <p14:tracePt t="19062" x="8977313" y="5222875"/>
          <p14:tracePt t="19069" x="8967788" y="5251450"/>
          <p14:tracePt t="19076" x="8959850" y="5287963"/>
          <p14:tracePt t="19083" x="8950325" y="5314950"/>
          <p14:tracePt t="19106" x="8885238" y="5405438"/>
          <p14:tracePt t="19111" x="8877300" y="5434013"/>
          <p14:tracePt t="19118" x="8840788" y="5497513"/>
          <p14:tracePt t="19125" x="8812213" y="5524500"/>
          <p14:tracePt t="19131" x="8767763" y="5561013"/>
          <p14:tracePt t="19139" x="8731250" y="5597525"/>
          <p14:tracePt t="19146" x="8702675" y="5624513"/>
          <p14:tracePt t="19153" x="8666163" y="5661025"/>
          <p14:tracePt t="19161" x="8621713" y="5697538"/>
          <p14:tracePt t="19166" x="8575675" y="5707063"/>
          <p14:tracePt t="19175" x="8512175" y="5753100"/>
          <p14:tracePt t="19181" x="8439150" y="5780088"/>
          <p14:tracePt t="19189" x="8337550" y="5807075"/>
          <p14:tracePt t="19194" x="8256588" y="5835650"/>
          <p14:tracePt t="19201" x="8201025" y="5853113"/>
          <p14:tracePt t="19209" x="8137525" y="5862638"/>
          <p14:tracePt t="19216" x="8081963" y="5862638"/>
          <p14:tracePt t="19223" x="8027988" y="5862638"/>
          <p14:tracePt t="19229" x="7962900" y="5862638"/>
          <p14:tracePt t="19236" x="7908925" y="5843588"/>
          <p14:tracePt t="19243" x="7835900" y="5835650"/>
          <p14:tracePt t="19250" x="7789863" y="5826125"/>
          <p14:tracePt t="19257" x="7707313" y="5799138"/>
          <p14:tracePt t="19264" x="7626350" y="5753100"/>
          <p14:tracePt t="19272" x="7516813" y="5726113"/>
          <p14:tracePt t="19279" x="7451725" y="5689600"/>
          <p14:tracePt t="19285" x="7388225" y="5653088"/>
          <p14:tracePt t="19292" x="7288213" y="5607050"/>
          <p14:tracePt t="19299" x="7242175" y="5570538"/>
          <p14:tracePt t="19306" x="7196138" y="5534025"/>
          <p14:tracePt t="19313" x="7132638" y="5514975"/>
          <p14:tracePt t="19320" x="7069138" y="5461000"/>
          <p14:tracePt t="19327" x="7023100" y="5424488"/>
          <p14:tracePt t="19334" x="6967538" y="5378450"/>
          <p14:tracePt t="19341" x="6940550" y="5341938"/>
          <p14:tracePt t="19349" x="6904038" y="5278438"/>
          <p14:tracePt t="19355" x="6867525" y="5232400"/>
          <p14:tracePt t="19362" x="6840538" y="5186363"/>
          <p14:tracePt t="19369" x="6821488" y="5159375"/>
          <p14:tracePt t="19376" x="6804025" y="5122863"/>
          <p14:tracePt t="19385" x="6794500" y="5105400"/>
          <p14:tracePt t="19390" x="6784975" y="5076825"/>
          <p14:tracePt t="19397" x="6767513" y="5059363"/>
          <p14:tracePt t="19406" x="6748463" y="5040313"/>
          <p14:tracePt t="19411" x="6748463" y="5022850"/>
          <p14:tracePt t="19418" x="6740525" y="4995863"/>
          <p14:tracePt t="19425" x="6731000" y="4959350"/>
          <p14:tracePt t="19431" x="6731000" y="4940300"/>
          <p14:tracePt t="19439" x="6731000" y="4922838"/>
          <p14:tracePt t="19452" x="6731000" y="4894263"/>
          <p14:tracePt t="19459" x="6740525" y="4876800"/>
          <p14:tracePt t="19466" x="6740525" y="4840288"/>
          <p14:tracePt t="19474" x="6757988" y="4811713"/>
          <p14:tracePt t="19480" x="6784975" y="4794250"/>
          <p14:tracePt t="19489" x="6804025" y="4757738"/>
          <p14:tracePt t="19494" x="6850063" y="4702175"/>
          <p14:tracePt t="19502" x="6913563" y="4638675"/>
          <p14:tracePt t="19509" x="6977063" y="4592638"/>
          <p14:tracePt t="19516" x="7096125" y="4511675"/>
          <p14:tracePt t="19523" x="7215188" y="4446588"/>
          <p14:tracePt t="19529" x="7315200" y="4392613"/>
          <p14:tracePt t="19539" x="7397750" y="4365625"/>
          <p14:tracePt t="19545" x="7488238" y="4337050"/>
          <p14:tracePt t="19550" x="7607300" y="4329113"/>
          <p14:tracePt t="19556" x="7699375" y="4329113"/>
          <p14:tracePt t="19565" x="7808913" y="4329113"/>
          <p14:tracePt t="19573" x="7881938" y="4329113"/>
          <p14:tracePt t="19578" x="8027988" y="4356100"/>
          <p14:tracePt t="19585" x="8128000" y="4383088"/>
          <p14:tracePt t="19593" x="8201025" y="4410075"/>
          <p14:tracePt t="19599" x="8283575" y="4456113"/>
          <p14:tracePt t="19606" x="8347075" y="4475163"/>
          <p14:tracePt t="19613" x="8383588" y="4511675"/>
          <p14:tracePt t="19623" x="8429625" y="4548188"/>
          <p14:tracePt t="19627" x="8466138" y="4556125"/>
          <p14:tracePt t="19635" x="8493125" y="4575175"/>
          <p14:tracePt t="19642" x="8493125" y="4584700"/>
          <p14:tracePt t="19649" x="8520113" y="4602163"/>
          <p14:tracePt t="19656" x="8548688" y="4629150"/>
          <p14:tracePt t="19662" x="8556625" y="4648200"/>
          <p14:tracePt t="19670" x="8566150" y="4665663"/>
          <p14:tracePt t="19676" x="8585200" y="4702175"/>
          <p14:tracePt t="19685" x="8602663" y="4730750"/>
          <p14:tracePt t="19689" x="8612188" y="4757738"/>
          <p14:tracePt t="19696" x="8621713" y="4794250"/>
          <p14:tracePt t="19706" x="8629650" y="4821238"/>
          <p14:tracePt t="19711" x="8648700" y="4857750"/>
          <p14:tracePt t="19718" x="8648700" y="4894263"/>
          <p14:tracePt t="19724" x="8658225" y="4930775"/>
          <p14:tracePt t="19732" x="8658225" y="4949825"/>
          <p14:tracePt t="19739" x="8658225" y="4995863"/>
          <p14:tracePt t="19745" x="8658225" y="5022850"/>
          <p14:tracePt t="19753" x="8658225" y="5059363"/>
          <p14:tracePt t="19760" x="8648700" y="5095875"/>
          <p14:tracePt t="19767" x="8621713" y="5113338"/>
          <p14:tracePt t="19773" x="8602663" y="5168900"/>
          <p14:tracePt t="19781" x="8593138" y="5195888"/>
          <p14:tracePt t="19790" x="8566150" y="5241925"/>
          <p14:tracePt t="19794" x="8539163" y="5278438"/>
          <p14:tracePt t="19802" x="8502650" y="5324475"/>
          <p14:tracePt t="19808" x="8447088" y="5387975"/>
          <p14:tracePt t="19815" x="8366125" y="5441950"/>
          <p14:tracePt t="19822" x="8320088" y="5478463"/>
          <p14:tracePt t="19829" x="8256588" y="5514975"/>
          <p14:tracePt t="19837" x="8174038" y="5570538"/>
          <p14:tracePt t="19843" x="8035925" y="5634038"/>
          <p14:tracePt t="19850" x="7945438" y="5670550"/>
          <p14:tracePt t="19856" x="7862888" y="5697538"/>
          <p14:tracePt t="19864" x="7789863" y="5716588"/>
          <p14:tracePt t="19872" x="7707313" y="5726113"/>
          <p14:tracePt t="19878" x="7597775" y="5743575"/>
          <p14:tracePt t="19885" x="7543800" y="5743575"/>
          <p14:tracePt t="19892" x="7480300" y="5743575"/>
          <p14:tracePt t="19899" x="7443788" y="5743575"/>
          <p14:tracePt t="19906" x="7397750" y="5734050"/>
          <p14:tracePt t="19913" x="7342188" y="5726113"/>
          <p14:tracePt t="19920" x="7296150" y="5716588"/>
          <p14:tracePt t="19926" x="7278688" y="5707063"/>
          <p14:tracePt t="19934" x="7251700" y="5697538"/>
          <p14:tracePt t="19941" x="7232650" y="5689600"/>
          <p14:tracePt t="19947" x="7196138" y="5670550"/>
          <p14:tracePt t="19955" x="7169150" y="5643563"/>
          <p14:tracePt t="19961" x="7142163" y="5624513"/>
          <p14:tracePt t="19969" x="7123113" y="5607050"/>
          <p14:tracePt t="19975" x="7086600" y="5588000"/>
          <p14:tracePt t="19982" x="7059613" y="5570538"/>
          <p14:tracePt t="19989" x="7040563" y="5524500"/>
          <p14:tracePt t="20006" x="6977063" y="5424488"/>
          <p14:tracePt t="20010" x="6959600" y="5397500"/>
          <p14:tracePt t="20017" x="6923088" y="5324475"/>
          <p14:tracePt t="20024" x="6894513" y="5222875"/>
          <p14:tracePt t="20031" x="6867525" y="5113338"/>
          <p14:tracePt t="20039" x="6840538" y="5032375"/>
          <p14:tracePt t="20045" x="6840538" y="4922838"/>
          <p14:tracePt t="20052" x="6821488" y="4848225"/>
          <p14:tracePt t="20059" x="6821488" y="4794250"/>
          <p14:tracePt t="20066" x="6821488" y="4767263"/>
          <p14:tracePt t="20073" x="6831013" y="4694238"/>
          <p14:tracePt t="20080" x="6840538" y="4675188"/>
          <p14:tracePt t="20089" x="6850063" y="4657725"/>
          <p14:tracePt t="20094" x="6850063" y="4621213"/>
          <p14:tracePt t="20101" x="6850063" y="4611688"/>
          <p14:tracePt t="20108" x="6867525" y="4565650"/>
          <p14:tracePt t="20115" x="6904038" y="4548188"/>
          <p14:tracePt t="20122" x="6913563" y="4511675"/>
          <p14:tracePt t="20129" x="6931025" y="4502150"/>
          <p14:tracePt t="20138" x="6977063" y="4456113"/>
          <p14:tracePt t="20143" x="7040563" y="4402138"/>
          <p14:tracePt t="20149" x="7142163" y="4346575"/>
          <p14:tracePt t="20157" x="7242175" y="4292600"/>
          <p14:tracePt t="20164" x="7334250" y="4246563"/>
          <p14:tracePt t="20172" x="7415213" y="4210050"/>
          <p14:tracePt t="20178" x="7516813" y="4183063"/>
          <p14:tracePt t="20184" x="7626350" y="4164013"/>
          <p14:tracePt t="20192" x="7699375" y="4154488"/>
          <p14:tracePt t="20199" x="7799388" y="4154488"/>
          <p14:tracePt t="20206" x="7889875" y="4154488"/>
          <p14:tracePt t="20212" x="7945438" y="4154488"/>
          <p14:tracePt t="20220" x="8008938" y="4183063"/>
          <p14:tracePt t="20226" x="8081963" y="4191000"/>
          <p14:tracePt t="20234" x="8128000" y="4210050"/>
          <p14:tracePt t="20241" x="8174038" y="4227513"/>
          <p14:tracePt t="20247" x="8201025" y="4237038"/>
          <p14:tracePt t="20255" x="8247063" y="4264025"/>
          <p14:tracePt t="20261" x="8264525" y="4273550"/>
          <p14:tracePt t="20269" x="8310563" y="4292600"/>
          <p14:tracePt t="20275" x="8329613" y="4319588"/>
          <p14:tracePt t="20282" x="8356600" y="4346575"/>
          <p14:tracePt t="20288" x="8402638" y="4373563"/>
          <p14:tracePt t="20296" x="8439150" y="4410075"/>
          <p14:tracePt t="20305" x="8456613" y="4438650"/>
          <p14:tracePt t="20310" x="8502650" y="4502150"/>
          <p14:tracePt t="20317" x="8539163" y="4548188"/>
          <p14:tracePt t="20324" x="8575675" y="4592638"/>
          <p14:tracePt t="20331" x="8602663" y="4675188"/>
          <p14:tracePt t="20338" x="8629650" y="4738688"/>
          <p14:tracePt t="20345" x="8648700" y="4767263"/>
          <p14:tracePt t="20351" x="8658225" y="4794250"/>
          <p14:tracePt t="20359" x="8658225" y="4821238"/>
          <p14:tracePt t="20366" x="8666163" y="4857750"/>
          <p14:tracePt t="20373" x="8666163" y="4884738"/>
          <p14:tracePt t="20379" x="8675688" y="4922838"/>
          <p14:tracePt t="20388" x="8675688" y="4959350"/>
          <p14:tracePt t="20394" x="8675688" y="4976813"/>
          <p14:tracePt t="20401" x="8666163" y="4995863"/>
          <p14:tracePt t="20408" x="8666163" y="5013325"/>
          <p14:tracePt t="20414" x="8648700" y="5040313"/>
          <p14:tracePt t="20422" x="8639175" y="5068888"/>
          <p14:tracePt t="20429" x="8629650" y="5076825"/>
          <p14:tracePt t="20438" x="8621713" y="5105400"/>
          <p14:tracePt t="20442" x="8593138" y="5141913"/>
          <p14:tracePt t="20449" x="8566150" y="5168900"/>
          <p14:tracePt t="20457" x="8539163" y="5186363"/>
          <p14:tracePt t="20464" x="8493125" y="5222875"/>
          <p14:tracePt t="20471" x="8466138" y="5241925"/>
          <p14:tracePt t="20477" x="8402638" y="5278438"/>
          <p14:tracePt t="20484" x="8310563" y="5324475"/>
          <p14:tracePt t="20492" x="8228013" y="5341938"/>
          <p14:tracePt t="20499" x="8147050" y="5368925"/>
          <p14:tracePt t="20505" x="8072438" y="5397500"/>
          <p14:tracePt t="20512" x="7991475" y="5397500"/>
          <p14:tracePt t="20521" x="7935913" y="5397500"/>
          <p14:tracePt t="20526" x="7899400" y="5397500"/>
          <p14:tracePt t="20534" x="7826375" y="5397500"/>
          <p14:tracePt t="20540" x="7735888" y="5397500"/>
          <p14:tracePt t="20547" x="7699375" y="5397500"/>
          <p14:tracePt t="20555" x="7634288" y="5387975"/>
          <p14:tracePt t="20562" x="7589838" y="5378450"/>
          <p14:tracePt t="20568" x="7553325" y="5360988"/>
          <p14:tracePt t="20575" x="7516813" y="5332413"/>
          <p14:tracePt t="20581" x="7480300" y="5324475"/>
          <p14:tracePt t="20589" x="7461250" y="5314950"/>
          <p14:tracePt t="20596" x="7424738" y="5278438"/>
          <p14:tracePt t="20605" x="7397750" y="5251450"/>
          <p14:tracePt t="20610" x="7361238" y="5214938"/>
          <p14:tracePt t="20616" x="7324725" y="5168900"/>
          <p14:tracePt t="20624" x="7305675" y="5122863"/>
          <p14:tracePt t="20631" x="7288213" y="5105400"/>
          <p14:tracePt t="20638" x="7259638" y="5059363"/>
          <p14:tracePt t="20645" x="7251700" y="5022850"/>
          <p14:tracePt t="20651" x="7242175" y="4986338"/>
          <p14:tracePt t="20659" x="7242175" y="4959350"/>
          <p14:tracePt t="20666" x="7242175" y="4903788"/>
          <p14:tracePt t="20672" x="7242175" y="4848225"/>
          <p14:tracePt t="20679" x="7242175" y="4821238"/>
          <p14:tracePt t="20688" x="7242175" y="4775200"/>
          <p14:tracePt t="20694" x="7242175" y="4721225"/>
          <p14:tracePt t="20700" x="7288213" y="4638675"/>
          <p14:tracePt t="20707" x="7305675" y="4565650"/>
          <p14:tracePt t="20714" x="7324725" y="4529138"/>
          <p14:tracePt t="20721" x="7351713" y="4492625"/>
          <p14:tracePt t="20729" x="7388225" y="4438650"/>
          <p14:tracePt t="20736" x="7434263" y="4402138"/>
          <p14:tracePt t="20742" x="7488238" y="4373563"/>
          <p14:tracePt t="20749" x="7524750" y="4346575"/>
          <p14:tracePt t="20757" x="7570788" y="4329113"/>
          <p14:tracePt t="20764" x="7607300" y="4310063"/>
          <p14:tracePt t="20771" x="7643813" y="4310063"/>
          <p14:tracePt t="20777" x="7680325" y="4300538"/>
          <p14:tracePt t="20784" x="7716838" y="4292600"/>
          <p14:tracePt t="20792" x="7743825" y="4292600"/>
          <p14:tracePt t="20798" x="7780338" y="4292600"/>
          <p14:tracePt t="20805" x="7816850" y="4292600"/>
          <p14:tracePt t="20812" x="7853363" y="4292600"/>
          <p14:tracePt t="20819" x="7899400" y="4292600"/>
          <p14:tracePt t="20826" x="7918450" y="4292600"/>
          <p14:tracePt t="20835" x="7954963" y="4292600"/>
          <p14:tracePt t="20840" x="7999413" y="4310063"/>
          <p14:tracePt t="20847" x="8018463" y="4319588"/>
          <p14:tracePt t="20854" x="8045450" y="4329113"/>
          <p14:tracePt t="20861" x="8081963" y="4329113"/>
          <p14:tracePt t="20869" x="8101013" y="4337050"/>
          <p14:tracePt t="20875" x="8128000" y="4356100"/>
          <p14:tracePt t="20881" x="8147050" y="4365625"/>
          <p14:tracePt t="20889" x="8164513" y="4383088"/>
          <p14:tracePt t="20905" x="8191500" y="4402138"/>
          <p14:tracePt t="20910" x="8210550" y="4410075"/>
          <p14:tracePt t="20916" x="8220075" y="4410075"/>
          <p14:tracePt t="20925" x="8228013" y="4429125"/>
          <p14:tracePt t="20931" x="8237538" y="4429125"/>
          <p14:tracePt t="20938" x="8247063" y="4438650"/>
          <p14:tracePt t="20952" x="8247063" y="4446588"/>
          <p14:tracePt t="20959" x="8256588" y="4446588"/>
          <p14:tracePt t="20965" x="8256588" y="4456113"/>
          <p14:tracePt t="20973" x="8256588" y="4465638"/>
          <p14:tracePt t="20979" x="8264525" y="4475163"/>
          <p14:tracePt t="20988" x="8274050" y="4483100"/>
          <p14:tracePt t="21545" x="8274050" y="4511675"/>
          <p14:tracePt t="21552" x="8274050" y="4529138"/>
          <p14:tracePt t="21559" x="8274050" y="4556125"/>
          <p14:tracePt t="21567" x="8274050" y="4584700"/>
          <p14:tracePt t="21573" x="8274050" y="4621213"/>
          <p14:tracePt t="21581" x="8274050" y="4665663"/>
          <p14:tracePt t="21587" x="8264525" y="4711700"/>
          <p14:tracePt t="21595" x="8264525" y="4748213"/>
          <p14:tracePt t="21603" x="8256588" y="4794250"/>
          <p14:tracePt t="21608" x="8247063" y="4848225"/>
          <p14:tracePt t="21615" x="8247063" y="4894263"/>
          <p14:tracePt t="21622" x="8228013" y="4949825"/>
          <p14:tracePt t="21629" x="8228013" y="4976813"/>
          <p14:tracePt t="21637" x="8220075" y="4995863"/>
          <p14:tracePt t="21643" x="8220075" y="5040313"/>
          <p14:tracePt t="21651" x="8220075" y="5049838"/>
          <p14:tracePt t="21657" x="8210550" y="5086350"/>
          <p14:tracePt t="21664" x="8210550" y="5095875"/>
          <p14:tracePt t="21670" x="8210550" y="5105400"/>
          <p14:tracePt t="21679" x="8210550" y="5122863"/>
          <p14:tracePt t="21684" x="8201025" y="5132388"/>
          <p14:tracePt t="21692" x="8191500" y="5149850"/>
          <p14:tracePt t="21700" x="8191500" y="5159375"/>
          <p14:tracePt t="21706" x="8191500" y="5178425"/>
          <p14:tracePt t="21720" x="8191500" y="5186363"/>
          <p14:tracePt t="21727" x="8183563" y="5195888"/>
          <p14:tracePt t="21740" x="8174038" y="5205413"/>
          <p14:tracePt t="21747" x="8174038" y="5214938"/>
          <p14:tracePt t="21754" x="8174038" y="5222875"/>
          <p14:tracePt t="21762" x="8164513" y="5232400"/>
          <p14:tracePt t="21771" x="8154988" y="5241925"/>
          <p14:tracePt t="21776" x="8154988" y="5251450"/>
          <p14:tracePt t="21782" x="8147050" y="5251450"/>
          <p14:tracePt t="21797" x="8137525" y="5251450"/>
          <p14:tracePt t="21803" x="8128000" y="5259388"/>
          <p14:tracePt t="21812" x="8128000" y="5268913"/>
          <p14:tracePt t="21818" x="8128000" y="5278438"/>
          <p14:tracePt t="21824" x="8118475" y="5278438"/>
          <p14:tracePt t="21831" x="8108950" y="5287963"/>
          <p14:tracePt t="21838" x="8101013" y="5295900"/>
          <p14:tracePt t="21846" x="8081963" y="5305425"/>
          <p14:tracePt t="21854" x="8064500" y="5314950"/>
          <p14:tracePt t="21861" x="8045450" y="5324475"/>
          <p14:tracePt t="21867" x="7999413" y="5332413"/>
          <p14:tracePt t="21873" x="7962900" y="5341938"/>
          <p14:tracePt t="21882" x="7926388" y="5360988"/>
          <p14:tracePt t="21887" x="7889875" y="5360988"/>
          <p14:tracePt t="21895" x="7835900" y="5387975"/>
          <p14:tracePt t="21901" x="7753350" y="5397500"/>
          <p14:tracePt t="21908" x="7716838" y="5397500"/>
          <p14:tracePt t="21915" x="7670800" y="5424488"/>
          <p14:tracePt t="21923" x="7626350" y="5414963"/>
          <p14:tracePt t="21932" x="7597775" y="5414963"/>
          <p14:tracePt t="21937" x="7553325" y="5414963"/>
          <p14:tracePt t="21943" x="7524750" y="5414963"/>
          <p14:tracePt t="21950" x="7507288" y="5414963"/>
          <p14:tracePt t="21958" x="7488238" y="5414963"/>
          <p14:tracePt t="21964" x="7480300" y="5414963"/>
          <p14:tracePt t="21971" x="7443788" y="5414963"/>
          <p14:tracePt t="21978" x="7424738" y="5414963"/>
          <p14:tracePt t="21987" x="7407275" y="5414963"/>
          <p14:tracePt t="21992" x="7397750" y="5414963"/>
          <p14:tracePt t="22000" x="7378700" y="5414963"/>
          <p14:tracePt t="22006" x="7361238" y="5414963"/>
          <p14:tracePt t="22013" x="7324725" y="5414963"/>
          <p14:tracePt t="22019" x="7305675" y="5405438"/>
          <p14:tracePt t="22027" x="7288213" y="5397500"/>
          <p14:tracePt t="22037" x="7259638" y="5387975"/>
          <p14:tracePt t="22040" x="7232650" y="5378450"/>
          <p14:tracePt t="22049" x="7159625" y="5360988"/>
          <p14:tracePt t="22055" x="7096125" y="5314950"/>
          <p14:tracePt t="22061" x="6877050" y="5232400"/>
          <p14:tracePt t="22070" x="6557963" y="5086350"/>
          <p14:tracePt t="22075" x="6283325" y="4967288"/>
          <p14:tracePt t="22083" x="6183313" y="4913313"/>
          <p14:tracePt t="22090" x="6027738" y="4821238"/>
          <p14:tracePt t="22105" x="5789613" y="4684713"/>
          <p14:tracePt t="22111" x="5745163" y="4648200"/>
          <p14:tracePt t="22119" x="5680075" y="4592638"/>
          <p14:tracePt t="22125" x="5616575" y="4548188"/>
          <p14:tracePt t="22133" x="5561013" y="4492625"/>
          <p14:tracePt t="22139" x="5516563" y="4456113"/>
          <p14:tracePt t="22146" x="5487988" y="4429125"/>
          <p14:tracePt t="22153" x="5434013" y="4392613"/>
          <p14:tracePt t="22159" x="5407025" y="4356100"/>
          <p14:tracePt t="22166" x="5370513" y="4329113"/>
          <p14:tracePt t="22174" x="5341938" y="4300538"/>
          <p14:tracePt t="22181" x="5297488" y="4264025"/>
          <p14:tracePt t="22187" x="5241925" y="4210050"/>
          <p14:tracePt t="22195" x="5224463" y="4183063"/>
          <p14:tracePt t="22201" x="5205413" y="4164013"/>
          <p14:tracePt t="22208" x="5187950" y="4154488"/>
          <p14:tracePt t="22215" x="5178425" y="4146550"/>
          <p14:tracePt t="22222" x="5168900" y="4127500"/>
          <p14:tracePt t="22229" x="5159375" y="4117975"/>
          <p14:tracePt t="22237" x="5151438" y="4117975"/>
          <p14:tracePt t="22510" x="5086350" y="4073525"/>
          <p14:tracePt t="22515" x="4968875" y="3990975"/>
          <p14:tracePt t="22523" x="4849813" y="3898900"/>
          <p14:tracePt t="22530" x="4694238" y="3789363"/>
          <p14:tracePt t="22537" x="4484688" y="3616325"/>
          <p14:tracePt t="22544" x="4319588" y="3479800"/>
          <p14:tracePt t="22552" x="4200525" y="3397250"/>
          <p14:tracePt t="22558" x="4083050" y="3287713"/>
          <p14:tracePt t="22565" x="3990975" y="3168650"/>
          <p14:tracePt t="22572" x="3908425" y="3086100"/>
          <p14:tracePt t="22579" x="3808413" y="2968625"/>
          <p14:tracePt t="22586" x="3735388" y="2876550"/>
          <p14:tracePt t="22592" x="3679825" y="2794000"/>
          <p14:tracePt t="22600" x="3643313" y="2767013"/>
          <p14:tracePt t="22607" x="3625850" y="2720975"/>
          <p14:tracePt t="22614" x="3598863" y="2693988"/>
          <p14:tracePt t="22619" x="3562350" y="2638425"/>
          <p14:tracePt t="22627" x="3533775" y="2620963"/>
          <p14:tracePt t="22636" x="3525838" y="2601913"/>
          <p14:tracePt t="22650" x="3506788" y="2584450"/>
          <p14:tracePt t="22655" x="3506788" y="2574925"/>
          <p14:tracePt t="22663" x="3497263" y="2574925"/>
          <p14:tracePt t="22669" x="3489325" y="2565400"/>
          <p14:tracePt t="22676" x="3479800" y="2557463"/>
          <p14:tracePt t="22690" x="3470275" y="2547938"/>
          <p14:tracePt t="22710" x="3460750" y="2538413"/>
          <p14:tracePt t="22732" x="3460750" y="2528888"/>
          <p14:tracePt t="22809" x="3460750" y="2538413"/>
          <p14:tracePt t="22816" x="3460750" y="2547938"/>
          <p14:tracePt t="22823" x="3470275" y="2557463"/>
          <p14:tracePt t="22830" x="3479800" y="2565400"/>
          <p14:tracePt t="22837" x="3497263" y="2574925"/>
          <p14:tracePt t="22844" x="3516313" y="2601913"/>
          <p14:tracePt t="22852" x="3533775" y="2620963"/>
          <p14:tracePt t="22858" x="3570288" y="2647950"/>
          <p14:tracePt t="22865" x="3589338" y="2667000"/>
          <p14:tracePt t="22872" x="3635375" y="2703513"/>
          <p14:tracePt t="22879" x="3716338" y="2803525"/>
          <p14:tracePt t="22886" x="3835400" y="2894013"/>
          <p14:tracePt t="22893" x="3871913" y="2940050"/>
          <p14:tracePt t="22903" x="3954463" y="3013075"/>
          <p14:tracePt t="22906" x="4037013" y="3068638"/>
          <p14:tracePt t="22915" x="4146550" y="3151188"/>
          <p14:tracePt t="22920" x="4210050" y="3195638"/>
          <p14:tracePt t="22929" x="4246563" y="3214688"/>
          <p14:tracePt t="22936" x="4283075" y="3232150"/>
          <p14:tracePt t="22941" x="4302125" y="3251200"/>
          <p14:tracePt t="22948" x="4329113" y="3251200"/>
          <p14:tracePt t="22956" x="4356100" y="3268663"/>
          <p14:tracePt t="22963" x="4365625" y="3268663"/>
          <p14:tracePt t="22969" x="4392613" y="3278188"/>
          <p14:tracePt t="22976" x="4411663" y="3278188"/>
          <p14:tracePt t="22984" x="4429125" y="3287713"/>
          <p14:tracePt t="22990" x="4448175" y="3287713"/>
          <p14:tracePt t="22998" x="4502150" y="3287713"/>
          <p14:tracePt t="23004" x="4529138" y="3297238"/>
          <p14:tracePt t="23011" x="4602163" y="3305175"/>
          <p14:tracePt t="23020" x="4648200" y="3314700"/>
          <p14:tracePt t="23025" x="4667250" y="3314700"/>
          <p14:tracePt t="23033" x="4721225" y="3324225"/>
          <p14:tracePt t="23039" x="4740275" y="3324225"/>
          <p14:tracePt t="23046" x="4757738" y="3333750"/>
          <p14:tracePt t="23053" x="4776788" y="3333750"/>
          <p14:tracePt t="23060" x="4784725" y="3333750"/>
          <p14:tracePt t="23068" x="4794250" y="3333750"/>
          <p14:tracePt t="23080" x="4803775" y="3333750"/>
          <p14:tracePt t="23088" x="4813300" y="3333750"/>
          <p14:tracePt t="23109" x="4821238" y="3333750"/>
          <p14:tracePt t="23116" x="4830763" y="3333750"/>
          <p14:tracePt t="23123" x="4830763" y="3324225"/>
          <p14:tracePt t="23130" x="4840288" y="3314700"/>
          <p14:tracePt t="23136" x="4840288" y="3305175"/>
          <p14:tracePt t="23143" x="4840288" y="3278188"/>
          <p14:tracePt t="23152" x="4857750" y="3260725"/>
          <p14:tracePt t="23158" x="4857750" y="3232150"/>
          <p14:tracePt t="23164" x="4857750" y="3178175"/>
          <p14:tracePt t="23171" x="4857750" y="3086100"/>
          <p14:tracePt t="23178" x="4849813" y="2995613"/>
          <p14:tracePt t="23185" x="4840288" y="2930525"/>
          <p14:tracePt t="23193" x="4821238" y="2820988"/>
          <p14:tracePt t="23199" x="4813300" y="2757488"/>
          <p14:tracePt t="23206" x="4803775" y="2720975"/>
          <p14:tracePt t="23213" x="4803775" y="2684463"/>
          <p14:tracePt t="23227" x="4803775" y="2667000"/>
          <p14:tracePt t="23235" x="4803775" y="2647950"/>
          <p14:tracePt t="23241" x="4803775" y="2638425"/>
          <p14:tracePt t="23255" x="4803775" y="2630488"/>
          <p14:tracePt t="23262" x="4803775" y="2620963"/>
          <p14:tracePt t="23286" x="4803775" y="2611438"/>
          <p14:tracePt t="23319" x="4813300" y="2611438"/>
          <p14:tracePt t="23325" x="4813300" y="2620963"/>
          <p14:tracePt t="23333" x="4821238" y="2638425"/>
          <p14:tracePt t="23339" x="4840288" y="2657475"/>
          <p14:tracePt t="23346" x="4867275" y="2703513"/>
          <p14:tracePt t="23353" x="4903788" y="2747963"/>
          <p14:tracePt t="23361" x="4940300" y="2794000"/>
          <p14:tracePt t="23369" x="4976813" y="2849563"/>
          <p14:tracePt t="23374" x="5013325" y="2894013"/>
          <p14:tracePt t="23382" x="5049838" y="2922588"/>
          <p14:tracePt t="23389" x="5068888" y="2959100"/>
          <p14:tracePt t="23395" x="5086350" y="2976563"/>
          <p14:tracePt t="23402" x="5095875" y="2995613"/>
          <p14:tracePt t="23410" x="5114925" y="3005138"/>
          <p14:tracePt t="23416" x="5122863" y="3022600"/>
          <p14:tracePt t="23423" x="5132388" y="3032125"/>
          <p14:tracePt t="23430" x="5132388" y="3041650"/>
          <p14:tracePt t="23436" x="5151438" y="3041650"/>
          <p14:tracePt t="23445" x="5159375" y="3049588"/>
          <p14:tracePt t="23459" x="5168900" y="3049588"/>
          <p14:tracePt t="23465" x="5178425" y="3049588"/>
          <p14:tracePt t="23472" x="5187950" y="3059113"/>
          <p14:tracePt t="23478" x="5195888" y="3068638"/>
          <p14:tracePt t="23486" x="5205413" y="3068638"/>
          <p14:tracePt t="23493" x="5214938" y="3068638"/>
          <p14:tracePt t="23500" x="5224463" y="3068638"/>
          <p14:tracePt t="23514" x="5241925" y="3068638"/>
          <p14:tracePt t="23520" x="5260975" y="3068638"/>
          <p14:tracePt t="23528" x="5287963" y="3068638"/>
          <p14:tracePt t="23535" x="5297488" y="3068638"/>
          <p14:tracePt t="23540" x="5324475" y="3068638"/>
          <p14:tracePt t="23547" x="5341938" y="3068638"/>
          <p14:tracePt t="23555" x="5370513" y="3059113"/>
          <p14:tracePt t="23562" x="5387975" y="3059113"/>
          <p14:tracePt t="23569" x="5407025" y="3049588"/>
          <p14:tracePt t="23575" x="5414963" y="3041650"/>
          <p14:tracePt t="23585" x="5443538" y="3022600"/>
          <p14:tracePt t="23589" x="5451475" y="3013075"/>
          <p14:tracePt t="23596" x="5470525" y="3005138"/>
          <p14:tracePt t="23604" x="5487988" y="2986088"/>
          <p14:tracePt t="23610" x="5507038" y="2968625"/>
          <p14:tracePt t="23618" x="5516563" y="2949575"/>
          <p14:tracePt t="23624" x="5534025" y="2930525"/>
          <p14:tracePt t="23631" x="5543550" y="2922588"/>
          <p14:tracePt t="23638" x="5553075" y="2894013"/>
          <p14:tracePt t="23644" x="5561013" y="2876550"/>
          <p14:tracePt t="23652" x="5561013" y="2867025"/>
          <p14:tracePt t="23659" x="5570538" y="2840038"/>
          <p14:tracePt t="23666" x="5580063" y="2830513"/>
          <p14:tracePt t="23679" x="5580063" y="2813050"/>
          <p14:tracePt t="23688" x="5580063" y="2794000"/>
          <p14:tracePt t="23694" x="5580063" y="2784475"/>
          <p14:tracePt t="23702" x="5580063" y="2776538"/>
          <p14:tracePt t="23708" x="5589588" y="2776538"/>
          <p14:tracePt t="23714" x="5589588" y="2767013"/>
          <p14:tracePt t="23722" x="5589588" y="2757488"/>
          <p14:tracePt t="23743" x="5597525" y="2757488"/>
          <p14:tracePt t="23764" x="5607050" y="2757488"/>
          <p14:tracePt t="23785" x="5626100" y="2776538"/>
          <p14:tracePt t="23792" x="5643563" y="2813050"/>
          <p14:tracePt t="23798" x="5708650" y="2913063"/>
          <p14:tracePt t="23805" x="5799138" y="3114675"/>
          <p14:tracePt t="23812" x="5927725" y="3324225"/>
          <p14:tracePt t="23821" x="6018213" y="3460750"/>
          <p14:tracePt t="23827" x="6081713" y="3579813"/>
          <p14:tracePt t="23835" x="6137275" y="3662363"/>
          <p14:tracePt t="23840" x="6173788" y="3725863"/>
          <p14:tracePt t="23847" x="6191250" y="3743325"/>
          <p14:tracePt t="23855" x="6200775" y="3752850"/>
          <p14:tracePt t="23861" x="6210300" y="3771900"/>
          <p14:tracePt t="23875" x="6227763" y="3779838"/>
          <p14:tracePt t="23903" x="6237288" y="3789363"/>
          <p14:tracePt t="23905" x="6246813" y="3789363"/>
          <p14:tracePt t="23918" x="6246813" y="3779838"/>
          <p14:tracePt t="23931" x="6256338" y="3762375"/>
          <p14:tracePt t="23938" x="6264275" y="3743325"/>
          <p14:tracePt t="23945" x="6273800" y="3735388"/>
          <p14:tracePt t="23954" x="6292850" y="3716338"/>
          <p14:tracePt t="23959" x="6329363" y="3662363"/>
          <p14:tracePt t="23966" x="6373813" y="3616325"/>
          <p14:tracePt t="23972" x="6410325" y="3560763"/>
          <p14:tracePt t="23980" x="6465888" y="3497263"/>
          <p14:tracePt t="23987" x="6502400" y="3470275"/>
          <p14:tracePt t="23993" x="6548438" y="3406775"/>
          <p14:tracePt t="24001" x="6602413" y="3333750"/>
          <p14:tracePt t="24007" x="6657975" y="3287713"/>
          <p14:tracePt t="24015" x="6675438" y="3260725"/>
          <p14:tracePt t="24022" x="6721475" y="3205163"/>
          <p14:tracePt t="24029" x="6740525" y="3178175"/>
          <p14:tracePt t="24035" x="6757988" y="3159125"/>
          <p14:tracePt t="24043" x="6784975" y="3132138"/>
          <p14:tracePt t="24051" x="6804025" y="3105150"/>
          <p14:tracePt t="24056" x="6813550" y="3078163"/>
          <p14:tracePt t="24063" x="6840538" y="3059113"/>
          <p14:tracePt t="24071" x="6840538" y="3041650"/>
          <p14:tracePt t="24078" x="6840538" y="3032125"/>
          <p14:tracePt t="24085" x="6850063" y="3022600"/>
          <p14:tracePt t="24091" x="6858000" y="2995613"/>
          <p14:tracePt t="24098" x="6867525" y="2976563"/>
          <p14:tracePt t="24105" x="6867525" y="2959100"/>
          <p14:tracePt t="24113" x="6877050" y="2959100"/>
          <p14:tracePt t="24120" x="6886575" y="2949575"/>
          <p14:tracePt t="24126" x="6886575" y="2930525"/>
          <p14:tracePt t="24135" x="6886575" y="2913063"/>
          <p14:tracePt t="24140" x="6894513" y="2903538"/>
          <p14:tracePt t="24148" x="6894513" y="2886075"/>
          <p14:tracePt t="24155" x="6894513" y="2876550"/>
          <p14:tracePt t="24161" x="6904038" y="2876550"/>
          <p14:tracePt t="24168" x="6904038" y="2867025"/>
          <p14:tracePt t="24175" x="6904038" y="2857500"/>
          <p14:tracePt t="24184" x="6904038" y="2849563"/>
          <p14:tracePt t="24196" x="6913563" y="2840038"/>
          <p14:tracePt t="24203" x="6923088" y="2840038"/>
          <p14:tracePt t="24210" x="6931025" y="2840038"/>
          <p14:tracePt t="24218" x="6940550" y="2840038"/>
          <p14:tracePt t="24224" x="6959600" y="2840038"/>
          <p14:tracePt t="24231" x="6977063" y="2849563"/>
          <p14:tracePt t="24238" x="6996113" y="2857500"/>
          <p14:tracePt t="24245" x="7040563" y="2903538"/>
          <p14:tracePt t="24252" x="7123113" y="2976563"/>
          <p14:tracePt t="24259" x="7205663" y="3078163"/>
          <p14:tracePt t="24266" x="7278688" y="3159125"/>
          <p14:tracePt t="24274" x="7334250" y="3241675"/>
          <p14:tracePt t="24280" x="7370763" y="3287713"/>
          <p14:tracePt t="24287" x="7388225" y="3333750"/>
          <p14:tracePt t="24293" x="7415213" y="3360738"/>
          <p14:tracePt t="24309" x="7424738" y="3378200"/>
          <p14:tracePt t="24315" x="7434263" y="3387725"/>
          <p14:tracePt t="24322" x="7443788" y="3406775"/>
          <p14:tracePt t="24329" x="7451725" y="3406775"/>
          <p14:tracePt t="24336" x="7461250" y="3424238"/>
          <p14:tracePt t="24345" x="7470775" y="3424238"/>
          <p14:tracePt t="24357" x="7480300" y="3424238"/>
          <p14:tracePt t="24365" x="7488238" y="3433763"/>
          <p14:tracePt t="24378" x="7488238" y="3443288"/>
          <p14:tracePt t="24385" x="7497763" y="3443288"/>
          <p14:tracePt t="24391" x="7507288" y="3443288"/>
          <p14:tracePt t="24400" x="7516813" y="3443288"/>
          <p14:tracePt t="24406" x="7524750" y="3443288"/>
          <p14:tracePt t="24414" x="7534275" y="3443288"/>
          <p14:tracePt t="24419" x="7543800" y="3443288"/>
          <p14:tracePt t="24435" x="7553325" y="3433763"/>
          <p14:tracePt t="24441" x="7561263" y="3433763"/>
          <p14:tracePt t="24449" x="7570788" y="3433763"/>
          <p14:tracePt t="24454" x="7580313" y="3424238"/>
          <p14:tracePt t="24461" x="7597775" y="3414713"/>
          <p14:tracePt t="24468" x="7607300" y="3406775"/>
          <p14:tracePt t="24476" x="7616825" y="3397250"/>
          <p14:tracePt t="24485" x="7653338" y="3351213"/>
          <p14:tracePt t="24488" x="7662863" y="3314700"/>
          <p14:tracePt t="24497" x="7699375" y="3287713"/>
          <p14:tracePt t="24504" x="7716838" y="3241675"/>
          <p14:tracePt t="24511" x="7753350" y="3178175"/>
          <p14:tracePt t="24518" x="7780338" y="3141663"/>
          <p14:tracePt t="24524" x="7799388" y="3114675"/>
          <p14:tracePt t="24532" x="7816850" y="3095625"/>
          <p14:tracePt t="24538" x="7826375" y="3078163"/>
          <p14:tracePt t="24545" x="7835900" y="3059113"/>
          <p14:tracePt t="24551" x="7845425" y="3049588"/>
          <p14:tracePt t="24560" x="7853363" y="3041650"/>
          <p14:tracePt t="24574" x="7853363" y="3022600"/>
          <p14:tracePt t="24581" x="7872413" y="3013075"/>
          <p14:tracePt t="24602" x="7881938" y="3005138"/>
          <p14:tracePt t="24609" x="7889875" y="2995613"/>
          <p14:tracePt t="24622" x="7899400" y="2995613"/>
          <p14:tracePt t="24628" x="7918450" y="2986088"/>
          <p14:tracePt t="24635" x="7935913" y="2986088"/>
          <p14:tracePt t="24645" x="7954963" y="2986088"/>
          <p14:tracePt t="24651" x="7972425" y="2986088"/>
          <p14:tracePt t="24656" x="8018463" y="2995613"/>
          <p14:tracePt t="24665" x="8045450" y="3013075"/>
          <p14:tracePt t="24671" x="8072438" y="3013075"/>
          <p14:tracePt t="24678" x="8101013" y="3032125"/>
          <p14:tracePt t="24684" x="8118475" y="3041650"/>
          <p14:tracePt t="24691" x="8137525" y="3041650"/>
          <p14:tracePt t="24698" x="8137525" y="3049588"/>
          <p14:tracePt t="24705" x="8147050" y="3059113"/>
          <p14:tracePt t="24712" x="8154988" y="3059113"/>
          <p14:tracePt t="24719" x="8174038" y="3059113"/>
          <p14:tracePt t="24726" x="8183563" y="3068638"/>
          <p14:tracePt t="24734" x="8191500" y="3068638"/>
          <p14:tracePt t="24754" x="8201025" y="3068638"/>
          <p14:tracePt t="24760" x="8210550" y="3068638"/>
          <p14:tracePt t="24789" x="8220075" y="3068638"/>
          <p14:tracePt t="24810" x="8228013" y="3068638"/>
          <p14:tracePt t="24826" x="8237538" y="3068638"/>
          <p14:tracePt t="24852" x="8247063" y="3078163"/>
          <p14:tracePt t="24866" x="8247063" y="3086100"/>
          <p14:tracePt t="24879" x="8247063" y="3095625"/>
          <p14:tracePt t="25256" x="8154988" y="3114675"/>
          <p14:tracePt t="25264" x="7999413" y="3159125"/>
          <p14:tracePt t="25269" x="7835900" y="3205163"/>
          <p14:tracePt t="25277" x="7680325" y="3251200"/>
          <p14:tracePt t="25283" x="7553325" y="3278188"/>
          <p14:tracePt t="25291" x="7443788" y="3314700"/>
          <p14:tracePt t="25298" x="7205663" y="3360738"/>
          <p14:tracePt t="25304" x="7050088" y="3387725"/>
          <p14:tracePt t="25312" x="6904038" y="3424238"/>
          <p14:tracePt t="25319" x="6757988" y="3433763"/>
          <p14:tracePt t="25327" x="6594475" y="3451225"/>
          <p14:tracePt t="25333" x="6365875" y="3470275"/>
          <p14:tracePt t="25340" x="6219825" y="3479800"/>
          <p14:tracePt t="25347" x="6054725" y="3497263"/>
          <p14:tracePt t="25354" x="5927725" y="3524250"/>
          <p14:tracePt t="25361" x="5808663" y="3543300"/>
          <p14:tracePt t="25368" x="5753100" y="3543300"/>
          <p14:tracePt t="25375" x="5699125" y="3552825"/>
          <p14:tracePt t="25383" x="5680075" y="3552825"/>
          <p14:tracePt t="25388" x="5662613" y="3552825"/>
          <p14:tracePt t="25397" x="5643563" y="3552825"/>
          <p14:tracePt t="25416" x="5626100" y="3552825"/>
          <p14:tracePt t="25438" x="5616575" y="3552825"/>
          <p14:tracePt t="25460" x="5616575" y="3560763"/>
          <p14:tracePt t="25479" x="5616575" y="3570288"/>
          <p14:tracePt t="25535" x="5626100" y="3570288"/>
          <p14:tracePt t="25549" x="5634038" y="3570288"/>
          <p14:tracePt t="25792" x="5881688" y="3716338"/>
          <p14:tracePt t="25798" x="6246813" y="3917950"/>
          <p14:tracePt t="25806" x="6529388" y="4081463"/>
          <p14:tracePt t="25812" x="6784975" y="4219575"/>
          <p14:tracePt t="25819" x="6967538" y="4337050"/>
          <p14:tracePt t="25827" x="7142163" y="4410075"/>
          <p14:tracePt t="25833" x="7288213" y="4502150"/>
          <p14:tracePt t="25839" x="7461250" y="4584700"/>
          <p14:tracePt t="25847" x="7626350" y="4657725"/>
          <p14:tracePt t="25855" x="7762875" y="4730750"/>
          <p14:tracePt t="25862" x="7881938" y="4794250"/>
          <p14:tracePt t="25867" x="7999413" y="4840288"/>
          <p14:tracePt t="25875" x="8101013" y="4903788"/>
          <p14:tracePt t="25883" x="8174038" y="4949825"/>
          <p14:tracePt t="25890" x="8220075" y="4959350"/>
          <p14:tracePt t="25896" x="8264525" y="4995863"/>
          <p14:tracePt t="25903" x="8301038" y="5003800"/>
          <p14:tracePt t="25910" x="8320088" y="5013325"/>
          <p14:tracePt t="25916" x="8337550" y="5022850"/>
          <p14:tracePt t="25925" x="8337550" y="5032375"/>
          <p14:tracePt t="25931" x="8347075" y="5032375"/>
          <p14:tracePt t="25938" x="8356600" y="5040313"/>
          <p14:tracePt t="25945" x="8356600" y="5049838"/>
          <p14:tracePt t="25952" x="8356600" y="5059363"/>
          <p14:tracePt t="25959" x="8366125" y="5059363"/>
          <p14:tracePt t="25973" x="8374063" y="5068888"/>
          <p14:tracePt t="25983" x="8383588" y="5076825"/>
          <p14:tracePt t="26001" x="8383588" y="5086350"/>
          <p14:tracePt t="26022" x="8393113" y="5095875"/>
          <p14:tracePt t="26035" x="8402638" y="5105400"/>
          <p14:tracePt t="26069" x="8402638" y="5113338"/>
          <p14:tracePt t="26147" x="8393113" y="5113338"/>
          <p14:tracePt t="26162" x="8383588" y="5113338"/>
          <p14:tracePt t="26167" x="8374063" y="5122863"/>
          <p14:tracePt t="26176" x="8366125" y="5122863"/>
          <p14:tracePt t="26189" x="8347075" y="5122863"/>
          <p14:tracePt t="26196" x="8329613" y="5132388"/>
          <p14:tracePt t="26203" x="8320088" y="5132388"/>
          <p14:tracePt t="26211" x="8293100" y="5132388"/>
          <p14:tracePt t="26217" x="8274050" y="5141913"/>
          <p14:tracePt t="26225" x="8247063" y="5141913"/>
          <p14:tracePt t="26230" x="8228013" y="5159375"/>
          <p14:tracePt t="26239" x="8191500" y="5159375"/>
          <p14:tracePt t="26245" x="8164513" y="5159375"/>
          <p14:tracePt t="26252" x="8128000" y="5178425"/>
          <p14:tracePt t="26259" x="8064500" y="5186363"/>
          <p14:tracePt t="26266" x="7991475" y="5195888"/>
          <p14:tracePt t="26273" x="7889875" y="5214938"/>
          <p14:tracePt t="26281" x="7799388" y="5241925"/>
          <p14:tracePt t="26286" x="7653338" y="5251450"/>
          <p14:tracePt t="26293" x="7524750" y="5268913"/>
          <p14:tracePt t="26299" x="7424738" y="5278438"/>
          <p14:tracePt t="26308" x="7370763" y="5278438"/>
          <p14:tracePt t="26315" x="7334250" y="5278438"/>
          <p14:tracePt t="26322" x="7305675" y="5278438"/>
          <p14:tracePt t="26328" x="7278688" y="5278438"/>
          <p14:tracePt t="26335" x="7259638" y="5278438"/>
          <p14:tracePt t="26342" x="7242175" y="5278438"/>
          <p14:tracePt t="26349" x="7223125" y="5268913"/>
          <p14:tracePt t="26356" x="7205663" y="5268913"/>
          <p14:tracePt t="26366" x="7186613" y="5251450"/>
          <p14:tracePt t="26370" x="7178675" y="5232400"/>
          <p14:tracePt t="26378" x="7159625" y="5222875"/>
          <p14:tracePt t="26384" x="7150100" y="5205413"/>
          <p14:tracePt t="26391" x="7132638" y="5168900"/>
          <p14:tracePt t="26399" x="7105650" y="5149850"/>
          <p14:tracePt t="26405" x="7096125" y="5122863"/>
          <p14:tracePt t="26413" x="7077075" y="5049838"/>
          <p14:tracePt t="26419" x="7077075" y="4976813"/>
          <p14:tracePt t="26426" x="7077075" y="4922838"/>
          <p14:tracePt t="26433" x="7077075" y="4894263"/>
          <p14:tracePt t="26442" x="7077075" y="4848225"/>
          <p14:tracePt t="26450" x="7096125" y="4821238"/>
          <p14:tracePt t="26454" x="7113588" y="4784725"/>
          <p14:tracePt t="26460" x="7150100" y="4767263"/>
          <p14:tracePt t="26468" x="7178675" y="4738688"/>
          <p14:tracePt t="26476" x="7205663" y="4730750"/>
          <p14:tracePt t="26483" x="7269163" y="4711700"/>
          <p14:tracePt t="26489" x="7324725" y="4702175"/>
          <p14:tracePt t="26497" x="7415213" y="4694238"/>
          <p14:tracePt t="26503" x="7524750" y="4694238"/>
          <p14:tracePt t="26510" x="7626350" y="4694238"/>
          <p14:tracePt t="26516" x="7753350" y="4694238"/>
          <p14:tracePt t="26524" x="7881938" y="4721225"/>
          <p14:tracePt t="26530" x="8008938" y="4748213"/>
          <p14:tracePt t="26538" x="8128000" y="4775200"/>
          <p14:tracePt t="26544" x="8237538" y="4821238"/>
          <p14:tracePt t="26552" x="8301038" y="4848225"/>
          <p14:tracePt t="26559" x="8366125" y="4884738"/>
          <p14:tracePt t="26566" x="8402638" y="4894263"/>
          <p14:tracePt t="26573" x="8429625" y="4913313"/>
          <p14:tracePt t="26580" x="8447088" y="4940300"/>
          <p14:tracePt t="26586" x="8466138" y="4959350"/>
          <p14:tracePt t="26595" x="8475663" y="4967288"/>
          <p14:tracePt t="26600" x="8493125" y="4986338"/>
          <p14:tracePt t="26608" x="8502650" y="4986338"/>
          <p14:tracePt t="26616" x="8520113" y="5013325"/>
          <p14:tracePt t="26620" x="8529638" y="5032375"/>
          <p14:tracePt t="26628" x="8539163" y="5049838"/>
          <p14:tracePt t="26635" x="8556625" y="5095875"/>
          <p14:tracePt t="26643" x="8566150" y="5132388"/>
          <p14:tracePt t="26649" x="8593138" y="5159375"/>
          <p14:tracePt t="26656" x="8602663" y="5195888"/>
          <p14:tracePt t="26666" x="8612188" y="5232400"/>
          <p14:tracePt t="26670" x="8612188" y="5251450"/>
          <p14:tracePt t="26677" x="8621713" y="5278438"/>
          <p14:tracePt t="26683" x="8621713" y="5295900"/>
          <p14:tracePt t="26691" x="8621713" y="5314950"/>
          <p14:tracePt t="26699" x="8621713" y="5332413"/>
          <p14:tracePt t="26705" x="8621713" y="5351463"/>
          <p14:tracePt t="26712" x="8621713" y="5368925"/>
          <p14:tracePt t="26718" x="8612188" y="5387975"/>
          <p14:tracePt t="26725" x="8593138" y="5414963"/>
          <p14:tracePt t="26733" x="8585200" y="5434013"/>
          <p14:tracePt t="26739" x="8556625" y="5497513"/>
          <p14:tracePt t="26747" x="8529638" y="5524500"/>
          <p14:tracePt t="26753" x="8439150" y="5597525"/>
          <p14:tracePt t="26761" x="8374063" y="5661025"/>
          <p14:tracePt t="26768" x="8274050" y="5734050"/>
          <p14:tracePt t="26774" x="8154988" y="5826125"/>
          <p14:tracePt t="26782" x="7999413" y="5881688"/>
          <p14:tracePt t="26788" x="7889875" y="5926138"/>
          <p14:tracePt t="26795" x="7789863" y="5954713"/>
          <p14:tracePt t="26802" x="7680325" y="5972175"/>
          <p14:tracePt t="26809" x="7570788" y="5981700"/>
          <p14:tracePt t="26816" x="7461250" y="5981700"/>
          <p14:tracePt t="26824" x="7351713" y="5981700"/>
          <p14:tracePt t="26832" x="7288213" y="5954713"/>
          <p14:tracePt t="26837" x="7205663" y="5926138"/>
          <p14:tracePt t="26843" x="7123113" y="5872163"/>
          <p14:tracePt t="26850" x="7040563" y="5826125"/>
          <p14:tracePt t="26858" x="6996113" y="5799138"/>
          <p14:tracePt t="26866" x="6950075" y="5762625"/>
          <p14:tracePt t="26872" x="6894513" y="5707063"/>
          <p14:tracePt t="26878" x="6831013" y="5624513"/>
          <p14:tracePt t="26886" x="6794500" y="5561013"/>
          <p14:tracePt t="26899" x="6721475" y="5405438"/>
          <p14:tracePt t="26907" x="6694488" y="5324475"/>
          <p14:tracePt t="26915" x="6684963" y="5278438"/>
          <p14:tracePt t="26921" x="6684963" y="5241925"/>
          <p14:tracePt t="26928" x="6675438" y="5195888"/>
          <p14:tracePt t="26934" x="6675438" y="5122863"/>
          <p14:tracePt t="26941" x="6684963" y="5049838"/>
          <p14:tracePt t="26949" x="6694488" y="4986338"/>
          <p14:tracePt t="26956" x="6704013" y="4913313"/>
          <p14:tracePt t="26963" x="6748463" y="4830763"/>
          <p14:tracePt t="26969" x="6784975" y="4748213"/>
          <p14:tracePt t="26976" x="6821488" y="4702175"/>
          <p14:tracePt t="26985" x="6850063" y="4665663"/>
          <p14:tracePt t="26990" x="6877050" y="4638675"/>
          <p14:tracePt t="27000" x="6904038" y="4602163"/>
          <p14:tracePt t="27004" x="6950075" y="4575175"/>
          <p14:tracePt t="27011" x="6996113" y="4548188"/>
          <p14:tracePt t="27019" x="7032625" y="4538663"/>
          <p14:tracePt t="27025" x="7050088" y="4529138"/>
          <p14:tracePt t="27032" x="7077075" y="4519613"/>
          <p14:tracePt t="27039" x="7105650" y="4511675"/>
          <p14:tracePt t="27047" x="7150100" y="4483100"/>
          <p14:tracePt t="27054" x="7196138" y="4483100"/>
          <p14:tracePt t="27060" x="7259638" y="4475163"/>
          <p14:tracePt t="27067" x="7315200" y="4475163"/>
          <p14:tracePt t="27074" x="7378700" y="4475163"/>
          <p14:tracePt t="27082" x="7434263" y="4475163"/>
          <p14:tracePt t="27088" x="7561263" y="4483100"/>
          <p14:tracePt t="27095" x="7653338" y="4483100"/>
          <p14:tracePt t="27102" x="7735888" y="4511675"/>
          <p14:tracePt t="27109" x="7789863" y="4519613"/>
          <p14:tracePt t="27116" x="7872413" y="4548188"/>
          <p14:tracePt t="27123" x="7918450" y="4565650"/>
          <p14:tracePt t="27129" x="7945438" y="4584700"/>
          <p14:tracePt t="27136" x="7962900" y="4611688"/>
          <p14:tracePt t="27143" x="7999413" y="4621213"/>
          <p14:tracePt t="27151" x="8018463" y="4638675"/>
          <p14:tracePt t="27158" x="8035925" y="4657725"/>
          <p14:tracePt t="27166" x="8045450" y="4675188"/>
          <p14:tracePt t="27171" x="8072438" y="4702175"/>
          <p14:tracePt t="27179" x="8101013" y="4730750"/>
          <p14:tracePt t="27185" x="8118475" y="4767263"/>
          <p14:tracePt t="27193" x="8137525" y="4811713"/>
          <p14:tracePt t="27199" x="8164513" y="4876800"/>
          <p14:tracePt t="27207" x="8191500" y="4959350"/>
          <p14:tracePt t="27215" x="8201025" y="5013325"/>
          <p14:tracePt t="27220" x="8228013" y="5076825"/>
          <p14:tracePt t="27227" x="8237538" y="5122863"/>
          <p14:tracePt t="27234" x="8237538" y="5159375"/>
          <p14:tracePt t="27241" x="8237538" y="5205413"/>
          <p14:tracePt t="27249" x="8247063" y="5241925"/>
          <p14:tracePt t="27255" x="8247063" y="5305425"/>
          <p14:tracePt t="27263" x="8247063" y="5341938"/>
          <p14:tracePt t="27269" x="8247063" y="5368925"/>
          <p14:tracePt t="27276" x="8247063" y="5414963"/>
          <p14:tracePt t="27283" x="8237538" y="5487988"/>
          <p14:tracePt t="27290" x="8220075" y="5543550"/>
          <p14:tracePt t="27298" x="8210550" y="5580063"/>
          <p14:tracePt t="27304" x="8210550" y="5607050"/>
          <p14:tracePt t="27311" x="8191500" y="5643563"/>
          <p14:tracePt t="27318" x="8183563" y="5689600"/>
          <p14:tracePt t="27324" x="8174038" y="5716588"/>
          <p14:tracePt t="27332" x="8164513" y="5734050"/>
          <p14:tracePt t="27341" x="8164513" y="5753100"/>
          <p14:tracePt t="27346" x="8137525" y="5789613"/>
          <p14:tracePt t="27353" x="8128000" y="5807075"/>
          <p14:tracePt t="27359" x="8118475" y="5826125"/>
          <p14:tracePt t="27367" x="8118475" y="5835650"/>
          <p14:tracePt t="27374" x="8108950" y="5843588"/>
          <p14:tracePt t="27382" x="8081963" y="5862638"/>
          <p14:tracePt t="27387" x="8072438" y="5881688"/>
          <p14:tracePt t="27394" x="8054975" y="5889625"/>
          <p14:tracePt t="27402" x="8035925" y="5899150"/>
          <p14:tracePt t="27408" x="8018463" y="5908675"/>
          <p14:tracePt t="27415" x="7999413" y="5908675"/>
          <p14:tracePt t="27422" x="7981950" y="5918200"/>
          <p14:tracePt t="27432" x="7962900" y="5918200"/>
          <p14:tracePt t="27437" x="7926388" y="5918200"/>
          <p14:tracePt t="27443" x="7899400" y="5918200"/>
          <p14:tracePt t="27451" x="7845425" y="5899150"/>
          <p14:tracePt t="27457" x="7780338" y="5889625"/>
          <p14:tracePt t="27465" x="7707313" y="5853113"/>
          <p14:tracePt t="27472" x="7589838" y="5789613"/>
          <p14:tracePt t="27479" x="7488238" y="5707063"/>
          <p14:tracePt t="27485" x="7415213" y="5653088"/>
          <p14:tracePt t="27492" x="7334250" y="5570538"/>
          <p14:tracePt t="27500" x="7288213" y="5514975"/>
          <p14:tracePt t="27506" x="7178675" y="5397500"/>
          <p14:tracePt t="27514" x="7123113" y="5259388"/>
          <p14:tracePt t="27520" x="7077075" y="5186363"/>
          <p14:tracePt t="27527" x="7050088" y="5049838"/>
          <p14:tracePt t="27534" x="7040563" y="4976813"/>
          <p14:tracePt t="27541" x="7040563" y="4884738"/>
          <p14:tracePt t="27548" x="7040563" y="4811713"/>
          <p14:tracePt t="27555" x="7059613" y="4730750"/>
          <p14:tracePt t="27562" x="7069138" y="4665663"/>
          <p14:tracePt t="27569" x="7077075" y="4611688"/>
          <p14:tracePt t="27576" x="7105650" y="4565650"/>
          <p14:tracePt t="27583" x="7123113" y="4519613"/>
          <p14:tracePt t="27590" x="7142163" y="4492625"/>
          <p14:tracePt t="27598" x="7159625" y="4483100"/>
          <p14:tracePt t="27604" x="7186613" y="4446588"/>
          <p14:tracePt t="27610" x="7215188" y="4429125"/>
          <p14:tracePt t="27618" x="7232650" y="4410075"/>
          <p14:tracePt t="27625" x="7251700" y="4410075"/>
          <p14:tracePt t="27632" x="7305675" y="4383088"/>
          <p14:tracePt t="27639" x="7351713" y="4383088"/>
          <p14:tracePt t="27645" x="7407275" y="4373563"/>
          <p14:tracePt t="27653" x="7461250" y="4373563"/>
          <p14:tracePt t="27660" x="7570788" y="4373563"/>
          <p14:tracePt t="27666" x="7680325" y="4373563"/>
          <p14:tracePt t="27674" x="7816850" y="4392613"/>
          <p14:tracePt t="27681" x="7908925" y="4410075"/>
          <p14:tracePt t="27688" x="8027988" y="4456113"/>
          <p14:tracePt t="27695" x="8081963" y="4475163"/>
          <p14:tracePt t="27702" x="8164513" y="4502150"/>
          <p14:tracePt t="27708" x="8210550" y="4529138"/>
          <p14:tracePt t="27715" x="8256588" y="4538663"/>
          <p14:tracePt t="27722" x="8274050" y="4556125"/>
          <p14:tracePt t="27731" x="8301038" y="4575175"/>
          <p14:tracePt t="27736" x="8347075" y="4611688"/>
          <p14:tracePt t="27744" x="8366125" y="4621213"/>
          <p14:tracePt t="27750" x="8383588" y="4638675"/>
          <p14:tracePt t="27758" x="8393113" y="4648200"/>
          <p14:tracePt t="27764" x="8410575" y="4665663"/>
          <p14:tracePt t="27771" x="8420100" y="4684713"/>
          <p14:tracePt t="27778" x="8429625" y="4702175"/>
          <p14:tracePt t="27785" x="8439150" y="4730750"/>
          <p14:tracePt t="27793" x="8447088" y="4738688"/>
          <p14:tracePt t="27799" x="8456613" y="4767263"/>
          <p14:tracePt t="27806" x="8466138" y="4794250"/>
          <p14:tracePt t="27814" x="8475663" y="4811713"/>
          <p14:tracePt t="27820" x="8475663" y="4840288"/>
          <p14:tracePt t="27827" x="8483600" y="4867275"/>
          <p14:tracePt t="27834" x="8493125" y="4903788"/>
          <p14:tracePt t="27840" x="8502650" y="4930775"/>
          <p14:tracePt t="27849" x="8502650" y="4967288"/>
          <p14:tracePt t="27855" x="8502650" y="4995863"/>
          <p14:tracePt t="27862" x="8502650" y="5032375"/>
          <p14:tracePt t="27869" x="8502650" y="5068888"/>
          <p14:tracePt t="27875" x="8493125" y="5095875"/>
          <p14:tracePt t="27883" x="8493125" y="5113338"/>
          <p14:tracePt t="27890" x="8475663" y="5159375"/>
          <p14:tracePt t="27898" x="8475663" y="5186363"/>
          <p14:tracePt t="27903" x="8439150" y="5232400"/>
          <p14:tracePt t="27910" x="8420100" y="5259388"/>
          <p14:tracePt t="27918" x="8410575" y="5278438"/>
          <p14:tracePt t="27924" x="8393113" y="5295900"/>
          <p14:tracePt t="27931" x="8383588" y="5332413"/>
          <p14:tracePt t="27938" x="8347075" y="5351463"/>
          <p14:tracePt t="27946" x="8320088" y="5360988"/>
          <p14:tracePt t="27953" x="8301038" y="5378450"/>
          <p14:tracePt t="27961" x="8247063" y="5405438"/>
          <p14:tracePt t="27967" x="8164513" y="5414963"/>
          <p14:tracePt t="27973" x="8072438" y="5414963"/>
          <p14:tracePt t="27981" x="7962900" y="5414963"/>
          <p14:tracePt t="27987" x="7853363" y="5405438"/>
          <p14:tracePt t="27994" x="7735888" y="5368925"/>
          <p14:tracePt t="28001" x="7653338" y="5341938"/>
          <p14:tracePt t="28007" x="7561263" y="5314950"/>
          <p14:tracePt t="28016" x="7497763" y="5278438"/>
          <p14:tracePt t="28022" x="7434263" y="5232400"/>
          <p14:tracePt t="28031" x="7407275" y="5214938"/>
          <p14:tracePt t="28036" x="7361238" y="5178425"/>
          <p14:tracePt t="28042" x="7324725" y="5149850"/>
          <p14:tracePt t="28050" x="7296150" y="5122863"/>
          <p14:tracePt t="28057" x="7259638" y="5086350"/>
          <p14:tracePt t="28064" x="7242175" y="5040313"/>
          <p14:tracePt t="28071" x="7232650" y="4995863"/>
          <p14:tracePt t="28077" x="7215188" y="4959350"/>
          <p14:tracePt t="28085" x="7186613" y="4857750"/>
          <p14:tracePt t="28092" x="7186613" y="4767263"/>
          <p14:tracePt t="28099" x="7186613" y="4711700"/>
          <p14:tracePt t="28105" x="7186613" y="4638675"/>
          <p14:tracePt t="28114" x="7205663" y="4538663"/>
          <p14:tracePt t="28121" x="7242175" y="4410075"/>
          <p14:tracePt t="28126" x="7296150" y="4264025"/>
          <p14:tracePt t="28134" x="7361238" y="4146550"/>
          <p14:tracePt t="28140" x="7415213" y="4064000"/>
          <p14:tracePt t="28148" x="7461250" y="4008438"/>
          <p14:tracePt t="28155" x="7497763" y="3981450"/>
          <p14:tracePt t="28161" x="7561263" y="3944938"/>
          <p14:tracePt t="28168" x="7616825" y="3917950"/>
          <p14:tracePt t="28175" x="7680325" y="3889375"/>
          <p14:tracePt t="28183" x="7707313" y="3881438"/>
          <p14:tracePt t="28190" x="7780338" y="3871913"/>
          <p14:tracePt t="28197" x="7845425" y="3862388"/>
          <p14:tracePt t="28203" x="7918450" y="3844925"/>
          <p14:tracePt t="28210" x="7991475" y="3844925"/>
          <p14:tracePt t="28218" x="8045450" y="3844925"/>
          <p14:tracePt t="28224" x="8091488" y="3844925"/>
          <p14:tracePt t="28231" x="8147050" y="3844925"/>
          <p14:tracePt t="28238" x="8210550" y="3862388"/>
          <p14:tracePt t="28247" x="8247063" y="3871913"/>
          <p14:tracePt t="28253" x="8293100" y="3881438"/>
          <p14:tracePt t="28260" x="8337550" y="3917950"/>
          <p14:tracePt t="28266" x="8366125" y="3927475"/>
          <p14:tracePt t="28275" x="8402638" y="3944938"/>
          <p14:tracePt t="28280" x="8420100" y="3954463"/>
          <p14:tracePt t="28288" x="8447088" y="3971925"/>
          <p14:tracePt t="28295" x="8466138" y="4008438"/>
          <p14:tracePt t="28301" x="8483600" y="4027488"/>
          <p14:tracePt t="28309" x="8512175" y="4044950"/>
          <p14:tracePt t="28315" x="8520113" y="4064000"/>
          <p14:tracePt t="28323" x="8539163" y="4110038"/>
          <p14:tracePt t="28331" x="8566150" y="4173538"/>
          <p14:tracePt t="28336" x="8585200" y="4219575"/>
          <p14:tracePt t="28345" x="8593138" y="4256088"/>
          <p14:tracePt t="28351" x="8612188" y="4319588"/>
          <p14:tracePt t="28357" x="8621713" y="4392613"/>
          <p14:tracePt t="28364" x="8621713" y="4438650"/>
          <p14:tracePt t="28371" x="8621713" y="4502150"/>
          <p14:tracePt t="28378" x="8621713" y="4548188"/>
          <p14:tracePt t="28385" x="8621713" y="4629150"/>
          <p14:tracePt t="28391" x="8593138" y="4711700"/>
          <p14:tracePt t="28398" x="8585200" y="4748213"/>
          <p14:tracePt t="28405" x="8575675" y="4794250"/>
          <p14:tracePt t="28414" x="8539163" y="4840288"/>
          <p14:tracePt t="28420" x="8512175" y="4884738"/>
          <p14:tracePt t="28427" x="8475663" y="4930775"/>
          <p14:tracePt t="28435" x="8456613" y="4976813"/>
          <p14:tracePt t="28441" x="8420100" y="5003800"/>
          <p14:tracePt t="28448" x="8402638" y="5032375"/>
          <p14:tracePt t="28455" x="8356600" y="5076825"/>
          <p14:tracePt t="28462" x="8329613" y="5113338"/>
          <p14:tracePt t="28468" x="8293100" y="5132388"/>
          <p14:tracePt t="28476" x="8247063" y="5159375"/>
          <p14:tracePt t="28484" x="8201025" y="5186363"/>
          <p14:tracePt t="28492" x="8128000" y="5222875"/>
          <p14:tracePt t="28497" x="8081963" y="5251450"/>
          <p14:tracePt t="28505" x="8035925" y="5259388"/>
          <p14:tracePt t="28511" x="7972425" y="5287963"/>
          <p14:tracePt t="28517" x="7908925" y="5305425"/>
          <p14:tracePt t="28524" x="7881938" y="5324475"/>
          <p14:tracePt t="28531" x="7845425" y="5324475"/>
          <p14:tracePt t="28539" x="7799388" y="5341938"/>
          <p14:tracePt t="28548" x="7780338" y="5341938"/>
          <p14:tracePt t="28552" x="7753350" y="5351463"/>
          <p14:tracePt t="28560" x="7707313" y="5351463"/>
          <p14:tracePt t="28566" x="7680325" y="5351463"/>
          <p14:tracePt t="28574" x="7662863" y="5351463"/>
          <p14:tracePt t="28581" x="7607300" y="5351463"/>
          <p14:tracePt t="28587" x="7589838" y="5351463"/>
          <p14:tracePt t="28595" x="7553325" y="5351463"/>
          <p14:tracePt t="28602" x="7534275" y="5351463"/>
          <p14:tracePt t="28610" x="7488238" y="5341938"/>
          <p14:tracePt t="28614" x="7461250" y="5332413"/>
          <p14:tracePt t="28622" x="7424738" y="5305425"/>
          <p14:tracePt t="28631" x="7397750" y="5278438"/>
          <p14:tracePt t="28637" x="7370763" y="5259388"/>
          <p14:tracePt t="28645" x="7342188" y="5241925"/>
          <p14:tracePt t="28650" x="7315200" y="5205413"/>
          <p14:tracePt t="28658" x="7278688" y="5159375"/>
          <p14:tracePt t="28664" x="7269163" y="5113338"/>
          <p14:tracePt t="28671" x="7251700" y="5095875"/>
          <p14:tracePt t="28681" x="7232650" y="5040313"/>
          <p14:tracePt t="28684" x="7215188" y="5013325"/>
          <p14:tracePt t="28693" x="7215188" y="4967288"/>
          <p14:tracePt t="28698" x="7215188" y="4940300"/>
          <p14:tracePt t="28706" x="7215188" y="4884738"/>
          <p14:tracePt t="28714" x="7232650" y="4840288"/>
          <p14:tracePt t="28720" x="7242175" y="4811713"/>
          <p14:tracePt t="28727" x="7259638" y="4767263"/>
          <p14:tracePt t="28734" x="7288213" y="4721225"/>
          <p14:tracePt t="28742" x="7305675" y="4694238"/>
          <p14:tracePt t="28747" x="7324725" y="4675188"/>
          <p14:tracePt t="28755" x="7370763" y="4648200"/>
          <p14:tracePt t="28761" x="7397750" y="4629150"/>
          <p14:tracePt t="28768" x="7443788" y="4611688"/>
          <p14:tracePt t="28776" x="7480300" y="4611688"/>
          <p14:tracePt t="28782" x="7524750" y="4611688"/>
          <p14:tracePt t="28790" x="7561263" y="4611688"/>
          <p14:tracePt t="28797" x="7616825" y="4611688"/>
          <p14:tracePt t="28804" x="7662863" y="4611688"/>
          <p14:tracePt t="28811" x="7707313" y="4621213"/>
          <p14:tracePt t="28817" x="7762875" y="4629150"/>
          <p14:tracePt t="28823" x="7799388" y="4648200"/>
          <p14:tracePt t="28831" x="7816850" y="4675188"/>
          <p14:tracePt t="28839" x="7853363" y="4694238"/>
          <p14:tracePt t="28845" x="7899400" y="4711700"/>
          <p14:tracePt t="28852" x="7954963" y="4784725"/>
          <p14:tracePt t="28859" x="7991475" y="4811713"/>
          <p14:tracePt t="28867" x="8008938" y="4876800"/>
          <p14:tracePt t="28873" x="8035925" y="4903788"/>
          <p14:tracePt t="28880" x="8064500" y="4949825"/>
          <p14:tracePt t="28887" x="8091488" y="4995863"/>
          <p14:tracePt t="28893" x="8101013" y="5013325"/>
          <p14:tracePt t="28901" x="8101013" y="5059363"/>
          <p14:tracePt t="28908" x="8108950" y="5086350"/>
          <p14:tracePt t="28914" x="8118475" y="5132388"/>
          <p14:tracePt t="28921" x="8118475" y="5168900"/>
          <p14:tracePt t="28931" x="8118475" y="5222875"/>
          <p14:tracePt t="28936" x="8118475" y="5251450"/>
          <p14:tracePt t="28942" x="8118475" y="5295900"/>
          <p14:tracePt t="28949" x="8108950" y="5332413"/>
          <p14:tracePt t="28956" x="8091488" y="5397500"/>
          <p14:tracePt t="28964" x="8081963" y="5424488"/>
          <p14:tracePt t="28971" x="8064500" y="5461000"/>
          <p14:tracePt t="28977" x="8045450" y="5514975"/>
          <p14:tracePt t="28984" x="8008938" y="5543550"/>
          <p14:tracePt t="28990" x="7981950" y="5607050"/>
          <p14:tracePt t="28999" x="7954963" y="5624513"/>
          <p14:tracePt t="29005" x="7926388" y="5661025"/>
          <p14:tracePt t="29013" x="7872413" y="5697538"/>
          <p14:tracePt t="29018" x="7808913" y="5753100"/>
          <p14:tracePt t="29026" x="7762875" y="5770563"/>
          <p14:tracePt t="29034" x="7716838" y="5789613"/>
          <p14:tracePt t="29040" x="7662863" y="5807075"/>
          <p14:tracePt t="29047" x="7553325" y="5816600"/>
          <p14:tracePt t="29053" x="7434263" y="5816600"/>
          <p14:tracePt t="29061" x="7324725" y="5816600"/>
          <p14:tracePt t="29068" x="7215188" y="5789613"/>
          <p14:tracePt t="29074" x="7096125" y="5743575"/>
          <p14:tracePt t="29082" x="6986588" y="5697538"/>
          <p14:tracePt t="29088" x="6886575" y="5643563"/>
          <p14:tracePt t="29098" x="6840538" y="5607050"/>
          <p14:tracePt t="29105" x="6767513" y="5551488"/>
          <p14:tracePt t="29110" x="6731000" y="5470525"/>
          <p14:tracePt t="29117" x="6675438" y="5424488"/>
          <p14:tracePt t="29124" x="6657975" y="5341938"/>
          <p14:tracePt t="29132" x="6611938" y="5278438"/>
          <p14:tracePt t="29138" x="6584950" y="5205413"/>
          <p14:tracePt t="29147" x="6575425" y="5141913"/>
          <p14:tracePt t="29151" x="6565900" y="5068888"/>
          <p14:tracePt t="29158" x="6565900" y="4986338"/>
          <p14:tracePt t="29166" x="6565900" y="4930775"/>
          <p14:tracePt t="29172" x="6594475" y="4840288"/>
          <p14:tracePt t="29180" x="6621463" y="4738688"/>
          <p14:tracePt t="29186" x="6684963" y="4621213"/>
          <p14:tracePt t="29194" x="6767513" y="4538663"/>
          <p14:tracePt t="29201" x="6850063" y="4456113"/>
          <p14:tracePt t="29207" x="6967538" y="4383088"/>
          <p14:tracePt t="29214" x="7086600" y="4337050"/>
          <p14:tracePt t="29221" x="7178675" y="4310063"/>
          <p14:tracePt t="29229" x="7251700" y="4310063"/>
          <p14:tracePt t="29236" x="7388225" y="4292600"/>
          <p14:tracePt t="29243" x="7461250" y="4292600"/>
          <p14:tracePt t="29249" x="7534275" y="4300538"/>
          <p14:tracePt t="29256" x="7626350" y="4310063"/>
          <p14:tracePt t="29267" x="7726363" y="4329113"/>
          <p14:tracePt t="29270" x="7808913" y="4365625"/>
          <p14:tracePt t="29280" x="7918450" y="4392613"/>
          <p14:tracePt t="29284" x="8035925" y="4438650"/>
          <p14:tracePt t="29291" x="8108950" y="4475163"/>
          <p14:tracePt t="29299" x="8164513" y="4511675"/>
          <p14:tracePt t="29305" x="8210550" y="4538663"/>
          <p14:tracePt t="29313" x="8237538" y="4565650"/>
          <p14:tracePt t="29319" x="8293100" y="4621213"/>
          <p14:tracePt t="29326" x="8310563" y="4648200"/>
          <p14:tracePt t="29334" x="8329613" y="4665663"/>
          <p14:tracePt t="29340" x="8356600" y="4702175"/>
          <p14:tracePt t="29347" x="8366125" y="4730750"/>
          <p14:tracePt t="29354" x="8383588" y="4757738"/>
          <p14:tracePt t="29363" x="8383588" y="4775200"/>
          <p14:tracePt t="29369" x="8393113" y="4794250"/>
          <p14:tracePt t="29375" x="8402638" y="4830763"/>
          <p14:tracePt t="29382" x="8410575" y="4867275"/>
          <p14:tracePt t="29389" x="8410575" y="4913313"/>
          <p14:tracePt t="29396" x="8410575" y="4930775"/>
          <p14:tracePt t="29403" x="8410575" y="4967288"/>
          <p14:tracePt t="29409" x="8410575" y="5013325"/>
          <p14:tracePt t="29416" x="8410575" y="5049838"/>
          <p14:tracePt t="29424" x="8410575" y="5095875"/>
          <p14:tracePt t="29431" x="8393113" y="5149850"/>
          <p14:tracePt t="29438" x="8383588" y="5259388"/>
          <p14:tracePt t="29446" x="8347075" y="5341938"/>
          <p14:tracePt t="29451" x="8320088" y="5414963"/>
          <p14:tracePt t="29458" x="8293100" y="5461000"/>
          <p14:tracePt t="29465" x="8283575" y="5497513"/>
          <p14:tracePt t="29473" x="8264525" y="5524500"/>
          <p14:tracePt t="29480" x="8247063" y="5551488"/>
          <p14:tracePt t="29487" x="8220075" y="5580063"/>
          <p14:tracePt t="29494" x="8201025" y="5597525"/>
          <p14:tracePt t="29500" x="8191500" y="5607050"/>
          <p14:tracePt t="29507" x="8164513" y="5624513"/>
          <p14:tracePt t="29514" x="8147050" y="5634038"/>
          <p14:tracePt t="29522" x="8128000" y="5643563"/>
          <p14:tracePt t="29530" x="8108950" y="5653088"/>
          <p14:tracePt t="29535" x="8081963" y="5653088"/>
          <p14:tracePt t="29542" x="8027988" y="5653088"/>
          <p14:tracePt t="29550" x="7935913" y="5643563"/>
          <p14:tracePt t="29556" x="7835900" y="5616575"/>
          <p14:tracePt t="29565" x="7707313" y="5561013"/>
          <p14:tracePt t="29570" x="7607300" y="5497513"/>
          <p14:tracePt t="29577" x="7524750" y="5461000"/>
          <p14:tracePt t="29584" x="7461250" y="5424488"/>
          <p14:tracePt t="29592" x="7361238" y="5368925"/>
          <p14:tracePt t="29599" x="7315200" y="5314950"/>
          <p14:tracePt t="29605" x="7278688" y="5295900"/>
          <p14:tracePt t="29613" x="7251700" y="5259388"/>
          <p14:tracePt t="29619" x="7242175" y="5241925"/>
          <p14:tracePt t="29633" x="7242175" y="5222875"/>
          <p14:tracePt t="29639" x="7242175" y="5205413"/>
          <p14:tracePt t="29647" x="7242175" y="5195888"/>
          <p14:tracePt t="29662" x="7242175" y="5186363"/>
          <p14:tracePt t="29667" x="7242175" y="5178425"/>
          <p14:tracePt t="29675" x="7251700" y="5178425"/>
          <p14:tracePt t="29689" x="7259638" y="5178425"/>
          <p14:tracePt t="29696" x="7269163" y="5178425"/>
          <p14:tracePt t="29710" x="7278688" y="5178425"/>
          <p14:tracePt t="29716" x="7288213" y="5178425"/>
          <p14:tracePt t="29724" x="7296150" y="5178425"/>
          <p14:tracePt t="29774" x="7296150" y="5168900"/>
          <p14:tracePt t="33152" x="7305675" y="5149850"/>
          <p14:tracePt t="33159" x="7305675" y="5141913"/>
          <p14:tracePt t="33165" x="7315200" y="5122863"/>
          <p14:tracePt t="33176" x="7342188" y="5095875"/>
          <p14:tracePt t="33179" x="7361238" y="5068888"/>
          <p14:tracePt t="33187" x="7388225" y="5040313"/>
          <p14:tracePt t="33193" x="7451725" y="5003800"/>
          <p14:tracePt t="33202" x="7507288" y="4967288"/>
          <p14:tracePt t="33207" x="7553325" y="4930775"/>
          <p14:tracePt t="33214" x="7634288" y="4876800"/>
          <p14:tracePt t="33221" x="7735888" y="4821238"/>
          <p14:tracePt t="33228" x="7845425" y="4757738"/>
          <p14:tracePt t="33235" x="7962900" y="4721225"/>
          <p14:tracePt t="33242" x="8101013" y="4657725"/>
          <p14:tracePt t="33248" x="8210550" y="4629150"/>
          <p14:tracePt t="33256" x="8274050" y="4602163"/>
          <p14:tracePt t="33264" x="8347075" y="4575175"/>
          <p14:tracePt t="33271" x="8410575" y="4565650"/>
          <p14:tracePt t="33276" x="8466138" y="4565650"/>
          <p14:tracePt t="33284" x="8529638" y="4556125"/>
          <p14:tracePt t="33292" x="8585200" y="4556125"/>
          <p14:tracePt t="33298" x="8612188" y="4556125"/>
          <p14:tracePt t="33304" x="8639175" y="4556125"/>
          <p14:tracePt t="33311" x="8685213" y="4556125"/>
          <p14:tracePt t="33318" x="8702675" y="4565650"/>
          <p14:tracePt t="33326" x="8721725" y="4575175"/>
          <p14:tracePt t="33335" x="8739188" y="4575175"/>
          <p14:tracePt t="33340" x="8758238" y="4592638"/>
          <p14:tracePt t="33346" x="8785225" y="4629150"/>
          <p14:tracePt t="33354" x="8812213" y="4638675"/>
          <p14:tracePt t="33360" x="8821738" y="4665663"/>
          <p14:tracePt t="33368" x="8840788" y="4684713"/>
          <p14:tracePt t="33376" x="8858250" y="4711700"/>
          <p14:tracePt t="33382" x="8858250" y="4757738"/>
          <p14:tracePt t="33388" x="8867775" y="4794250"/>
          <p14:tracePt t="33398" x="8885238" y="4830763"/>
          <p14:tracePt t="33405" x="8885238" y="4857750"/>
          <p14:tracePt t="33410" x="8904288" y="4913313"/>
          <p14:tracePt t="33417" x="8904288" y="4959350"/>
          <p14:tracePt t="33426" x="8894763" y="5013325"/>
          <p14:tracePt t="33430" x="8894763" y="5049838"/>
          <p14:tracePt t="33439" x="8894763" y="5086350"/>
          <p14:tracePt t="33444" x="8877300" y="5141913"/>
          <p14:tracePt t="33451" x="8867775" y="5168900"/>
          <p14:tracePt t="33460" x="8840788" y="5222875"/>
          <p14:tracePt t="33466" x="8840788" y="5241925"/>
          <p14:tracePt t="33473" x="8812213" y="5287963"/>
          <p14:tracePt t="33479" x="8785225" y="5324475"/>
          <p14:tracePt t="33487" x="8758238" y="5368925"/>
          <p14:tracePt t="33493" x="8721725" y="5397500"/>
          <p14:tracePt t="33500" x="8694738" y="5434013"/>
          <p14:tracePt t="33510" x="8666163" y="5451475"/>
          <p14:tracePt t="33514" x="8629650" y="5478463"/>
          <p14:tracePt t="33521" x="8602663" y="5507038"/>
          <p14:tracePt t="33529" x="8575675" y="5524500"/>
          <p14:tracePt t="33536" x="8556625" y="5534025"/>
          <p14:tracePt t="33543" x="8512175" y="5551488"/>
          <p14:tracePt t="33549" x="8447088" y="5580063"/>
          <p14:tracePt t="33556" x="8374063" y="5588000"/>
          <p14:tracePt t="33563" x="8283575" y="5607050"/>
          <p14:tracePt t="33572" x="8210550" y="5607050"/>
          <p14:tracePt t="33576" x="8045450" y="5607050"/>
          <p14:tracePt t="33585" x="7926388" y="5588000"/>
          <p14:tracePt t="33592" x="7816850" y="5561013"/>
          <p14:tracePt t="33598" x="7735888" y="5534025"/>
          <p14:tracePt t="33605" x="7670800" y="5507038"/>
          <p14:tracePt t="33612" x="7607300" y="5470525"/>
          <p14:tracePt t="33619" x="7561263" y="5434013"/>
          <p14:tracePt t="33626" x="7534275" y="5397500"/>
          <p14:tracePt t="33633" x="7497763" y="5368925"/>
          <p14:tracePt t="33640" x="7461250" y="5324475"/>
          <p14:tracePt t="33647" x="7424738" y="5241925"/>
          <p14:tracePt t="33655" x="7378700" y="5159375"/>
          <p14:tracePt t="33660" x="7370763" y="5086350"/>
          <p14:tracePt t="33668" x="7361238" y="5003800"/>
          <p14:tracePt t="33676" x="7342188" y="4967288"/>
          <p14:tracePt t="33681" x="7342188" y="4922838"/>
          <p14:tracePt t="33688" x="7351713" y="4884738"/>
          <p14:tracePt t="33695" x="7351713" y="4848225"/>
          <p14:tracePt t="33705" x="7361238" y="4821238"/>
          <p14:tracePt t="33709" x="7361238" y="4794250"/>
          <p14:tracePt t="33716" x="7370763" y="4767263"/>
          <p14:tracePt t="33726" x="7378700" y="4757738"/>
          <p14:tracePt t="33730" x="7388225" y="4738688"/>
          <p14:tracePt t="33738" x="7407275" y="4721225"/>
          <p14:tracePt t="33744" x="7424738" y="4711700"/>
          <p14:tracePt t="33751" x="7434263" y="4702175"/>
          <p14:tracePt t="33759" x="7461250" y="4684713"/>
          <p14:tracePt t="33765" x="7480300" y="4675188"/>
          <p14:tracePt t="33773" x="7497763" y="4665663"/>
          <p14:tracePt t="33778" x="7516813" y="4657725"/>
          <p14:tracePt t="33785" x="7534275" y="4648200"/>
          <p14:tracePt t="33793" x="7553325" y="4638675"/>
          <p14:tracePt t="33800" x="7580313" y="4629150"/>
          <p14:tracePt t="33807" x="7597775" y="4621213"/>
          <p14:tracePt t="33814" x="7634288" y="4602163"/>
          <p14:tracePt t="33820" x="7653338" y="4592638"/>
          <p14:tracePt t="33828" x="7689850" y="4592638"/>
          <p14:tracePt t="33835" x="7699375" y="4592638"/>
          <p14:tracePt t="33842" x="7735888" y="4592638"/>
          <p14:tracePt t="33848" x="7753350" y="4584700"/>
          <p14:tracePt t="33855" x="7780338" y="4584700"/>
          <p14:tracePt t="33863" x="7789863" y="4584700"/>
          <p14:tracePt t="33870" x="7816850" y="4584700"/>
          <p14:tracePt t="33876" x="7835900" y="4584700"/>
          <p14:tracePt t="33884" x="7845425" y="4584700"/>
          <p14:tracePt t="33898" x="7862888" y="4584700"/>
          <p14:tracePt t="33904" x="7881938" y="4584700"/>
          <p14:tracePt t="33912" x="7889875" y="4584700"/>
          <p14:tracePt t="33918" x="7899400" y="4584700"/>
          <p14:tracePt t="33926" x="7908925" y="4584700"/>
          <p14:tracePt t="33933" x="7918450" y="4584700"/>
          <p14:tracePt t="33946" x="7926388" y="4584700"/>
          <p14:tracePt t="33953" x="7935913" y="4584700"/>
          <p14:tracePt t="33960" x="7954963" y="4584700"/>
          <p14:tracePt t="33976" x="7972425" y="4584700"/>
          <p14:tracePt t="33988" x="7981950" y="4584700"/>
          <p14:tracePt t="33995" x="7999413" y="4584700"/>
          <p14:tracePt t="34002" x="7999413" y="4592638"/>
          <p14:tracePt t="34009" x="8008938" y="4592638"/>
          <p14:tracePt t="34016" x="8018463" y="4611688"/>
          <p14:tracePt t="34022" x="8045450" y="4621213"/>
          <p14:tracePt t="34030" x="8045450" y="4629150"/>
          <p14:tracePt t="34037" x="8064500" y="4638675"/>
          <p14:tracePt t="34044" x="8081963" y="4657725"/>
          <p14:tracePt t="34050" x="8091488" y="4675188"/>
          <p14:tracePt t="34059" x="8118475" y="4694238"/>
          <p14:tracePt t="34065" x="8137525" y="4730750"/>
          <p14:tracePt t="34072" x="8154988" y="4748213"/>
          <p14:tracePt t="34079" x="8174038" y="4803775"/>
          <p14:tracePt t="34086" x="8201025" y="4848225"/>
          <p14:tracePt t="34093" x="8247063" y="4949825"/>
          <p14:tracePt t="34101" x="8264525" y="5013325"/>
          <p14:tracePt t="34109" x="8293100" y="5105400"/>
          <p14:tracePt t="34115" x="8293100" y="5159375"/>
          <p14:tracePt t="34122" x="8310563" y="5241925"/>
          <p14:tracePt t="34128" x="8320088" y="5295900"/>
          <p14:tracePt t="34135" x="8320088" y="5360988"/>
          <p14:tracePt t="34142" x="8301038" y="5414963"/>
          <p14:tracePt t="34149" x="8301038" y="5461000"/>
          <p14:tracePt t="34156" x="8293100" y="5487988"/>
          <p14:tracePt t="34162" x="8283575" y="5514975"/>
          <p14:tracePt t="34170" x="8274050" y="5534025"/>
          <p14:tracePt t="34177" x="8264525" y="5570538"/>
          <p14:tracePt t="34185" x="8247063" y="5597525"/>
          <p14:tracePt t="34192" x="8228013" y="5616575"/>
          <p14:tracePt t="34197" x="8220075" y="5634038"/>
          <p14:tracePt t="34204" x="8201025" y="5643563"/>
          <p14:tracePt t="34211" x="8164513" y="5680075"/>
          <p14:tracePt t="34217" x="8147050" y="5697538"/>
          <p14:tracePt t="34225" x="8101013" y="5716588"/>
          <p14:tracePt t="34232" x="8081963" y="5734050"/>
          <p14:tracePt t="34239" x="8054975" y="5753100"/>
          <p14:tracePt t="34246" x="8018463" y="5762625"/>
          <p14:tracePt t="34253" x="7991475" y="5770563"/>
          <p14:tracePt t="34260" x="7972425" y="5770563"/>
          <p14:tracePt t="34267" x="7945438" y="5780088"/>
          <p14:tracePt t="34275" x="7899400" y="5780088"/>
          <p14:tracePt t="34281" x="7862888" y="5770563"/>
          <p14:tracePt t="34287" x="7826375" y="5753100"/>
          <p14:tracePt t="34295" x="7799388" y="5743575"/>
          <p14:tracePt t="34302" x="7753350" y="5726113"/>
          <p14:tracePt t="34308" x="7670800" y="5670550"/>
          <p14:tracePt t="34316" x="7589838" y="5588000"/>
          <p14:tracePt t="34322" x="7497763" y="5470525"/>
          <p14:tracePt t="34329" x="7451725" y="5397500"/>
          <p14:tracePt t="34337" x="7397750" y="5332413"/>
          <p14:tracePt t="34343" x="7342188" y="5232400"/>
          <p14:tracePt t="34350" x="7278688" y="5122863"/>
          <p14:tracePt t="34358" x="7232650" y="5003800"/>
          <p14:tracePt t="34365" x="7215188" y="4922838"/>
          <p14:tracePt t="34371" x="7186613" y="4867275"/>
          <p14:tracePt t="34378" x="7186613" y="4784725"/>
          <p14:tracePt t="34385" x="7178675" y="4748213"/>
          <p14:tracePt t="34392" x="7178675" y="4702175"/>
          <p14:tracePt t="34400" x="7178675" y="4675188"/>
          <p14:tracePt t="34409" x="7178675" y="4629150"/>
          <p14:tracePt t="34413" x="7196138" y="4602163"/>
          <p14:tracePt t="34420" x="7205663" y="4556125"/>
          <p14:tracePt t="34427" x="7215188" y="4529138"/>
          <p14:tracePt t="34434" x="7232650" y="4511675"/>
          <p14:tracePt t="34442" x="7251700" y="4483100"/>
          <p14:tracePt t="34448" x="7278688" y="4465638"/>
          <p14:tracePt t="34455" x="7296150" y="4429125"/>
          <p14:tracePt t="34462" x="7342188" y="4410075"/>
          <p14:tracePt t="34469" x="7388225" y="4383088"/>
          <p14:tracePt t="34476" x="7488238" y="4346575"/>
          <p14:tracePt t="34483" x="7616825" y="4310063"/>
          <p14:tracePt t="34492" x="7780338" y="4300538"/>
          <p14:tracePt t="34497" x="7908925" y="4300538"/>
          <p14:tracePt t="34503" x="8035925" y="4300538"/>
          <p14:tracePt t="34511" x="8164513" y="4300538"/>
          <p14:tracePt t="34517" x="8293100" y="4337050"/>
          <p14:tracePt t="34525" x="8393113" y="4373563"/>
          <p14:tracePt t="34532" x="8456613" y="4402138"/>
          <p14:tracePt t="34539" x="8520113" y="4438650"/>
          <p14:tracePt t="34545" x="8585200" y="4465638"/>
          <p14:tracePt t="34552" x="8612188" y="4492625"/>
          <p14:tracePt t="34561" x="8648700" y="4502150"/>
          <p14:tracePt t="34567" x="8675688" y="4538663"/>
          <p14:tracePt t="34575" x="8694738" y="4556125"/>
          <p14:tracePt t="34580" x="8712200" y="4575175"/>
          <p14:tracePt t="34587" x="8721725" y="4592638"/>
          <p14:tracePt t="34595" x="8739188" y="4611688"/>
          <p14:tracePt t="34602" x="8748713" y="4629150"/>
          <p14:tracePt t="34608" x="8775700" y="4657725"/>
          <p14:tracePt t="34615" x="8775700" y="4694238"/>
          <p14:tracePt t="34622" x="8794750" y="4721225"/>
          <p14:tracePt t="34629" x="8794750" y="4757738"/>
          <p14:tracePt t="34637" x="8804275" y="4757738"/>
          <p14:tracePt t="34643" x="8804275" y="4794250"/>
          <p14:tracePt t="34650" x="8804275" y="4840288"/>
          <p14:tracePt t="34658" x="8804275" y="4867275"/>
          <p14:tracePt t="34664" x="8785225" y="4894263"/>
          <p14:tracePt t="34672" x="8775700" y="4940300"/>
          <p14:tracePt t="34678" x="8767763" y="4967288"/>
          <p14:tracePt t="34685" x="8758238" y="5003800"/>
          <p14:tracePt t="34692" x="8739188" y="5032375"/>
          <p14:tracePt t="34701" x="8731250" y="5059363"/>
          <p14:tracePt t="34708" x="8694738" y="5105400"/>
          <p14:tracePt t="34713" x="8675688" y="5141913"/>
          <p14:tracePt t="34719" x="8639175" y="5168900"/>
          <p14:tracePt t="34728" x="8621713" y="5195888"/>
          <p14:tracePt t="34734" x="8593138" y="5232400"/>
          <p14:tracePt t="34741" x="8539163" y="5278438"/>
          <p14:tracePt t="34748" x="8475663" y="5305425"/>
          <p14:tracePt t="34755" x="8447088" y="5332413"/>
          <p14:tracePt t="34762" x="8420100" y="5360988"/>
          <p14:tracePt t="34769" x="8383588" y="5368925"/>
          <p14:tracePt t="34775" x="8356600" y="5387975"/>
          <p14:tracePt t="34783" x="8283575" y="5397500"/>
          <p14:tracePt t="34791" x="8247063" y="5414963"/>
          <p14:tracePt t="34797" x="8183563" y="5434013"/>
          <p14:tracePt t="34804" x="8101013" y="5451475"/>
          <p14:tracePt t="34811" x="8045450" y="5451475"/>
          <p14:tracePt t="34817" x="7954963" y="5451475"/>
          <p14:tracePt t="34825" x="7862888" y="5451475"/>
          <p14:tracePt t="34832" x="7789863" y="5451475"/>
          <p14:tracePt t="34838" x="7699375" y="5441950"/>
          <p14:tracePt t="34845" x="7616825" y="5414963"/>
          <p14:tracePt t="34852" x="7534275" y="5405438"/>
          <p14:tracePt t="34861" x="7507288" y="5387975"/>
          <p14:tracePt t="34866" x="7451725" y="5360988"/>
          <p14:tracePt t="34875" x="7407275" y="5341938"/>
          <p14:tracePt t="34880" x="7397750" y="5332413"/>
          <p14:tracePt t="34887" x="7370763" y="5305425"/>
          <p14:tracePt t="34895" x="7351713" y="5287963"/>
          <p14:tracePt t="34901" x="7315200" y="5241925"/>
          <p14:tracePt t="34908" x="7278688" y="5186363"/>
          <p14:tracePt t="34915" x="7269163" y="5159375"/>
          <p14:tracePt t="34923" x="7259638" y="5132388"/>
          <p14:tracePt t="34929" x="7251700" y="5086350"/>
          <p14:tracePt t="34936" x="7242175" y="5049838"/>
          <p14:tracePt t="34945" x="7242175" y="4986338"/>
          <p14:tracePt t="34949" x="7242175" y="4949825"/>
          <p14:tracePt t="34957" x="7242175" y="4922838"/>
          <p14:tracePt t="34964" x="7242175" y="4884738"/>
          <p14:tracePt t="34971" x="7251700" y="4857750"/>
          <p14:tracePt t="34978" x="7251700" y="4848225"/>
          <p14:tracePt t="34984" x="7251700" y="4840288"/>
          <p14:tracePt t="34993" x="7259638" y="4811713"/>
          <p14:tracePt t="34999" x="7269163" y="4794250"/>
          <p14:tracePt t="35008" x="7278688" y="4775200"/>
          <p14:tracePt t="35020" x="7288213" y="4767263"/>
          <p14:tracePt t="35028" x="7296150" y="4757738"/>
          <p14:tracePt t="35041" x="7305675" y="4748213"/>
          <p14:tracePt t="35047" x="7305675" y="4738688"/>
          <p14:tracePt t="35054" x="7315200" y="4738688"/>
          <p14:tracePt t="35068" x="7324725" y="4730750"/>
          <p14:tracePt t="35082" x="7334250" y="4730750"/>
          <p14:tracePt t="35097" x="7351713" y="4730750"/>
          <p14:tracePt t="35117" x="7361238" y="4730750"/>
          <p14:tracePt t="35152" x="7370763" y="4738688"/>
          <p14:tracePt t="35174" x="7378700" y="4748213"/>
          <p14:tracePt t="35188" x="7378700" y="4757738"/>
          <p14:tracePt t="35896" x="7370763" y="4757738"/>
          <p14:tracePt t="35904" x="7342188" y="4757738"/>
          <p14:tracePt t="35909" x="7315200" y="4738688"/>
          <p14:tracePt t="35918" x="7259638" y="4738688"/>
          <p14:tracePt t="35924" x="7132638" y="4730750"/>
          <p14:tracePt t="35931" x="7032625" y="4711700"/>
          <p14:tracePt t="35940" x="6904038" y="4711700"/>
          <p14:tracePt t="35944" x="6721475" y="4711700"/>
          <p14:tracePt t="35952" x="6584950" y="4711700"/>
          <p14:tracePt t="35958" x="6419850" y="4711700"/>
          <p14:tracePt t="35966" x="6256338" y="4711700"/>
          <p14:tracePt t="35973" x="6164263" y="4711700"/>
          <p14:tracePt t="35979" x="6037263" y="4702175"/>
          <p14:tracePt t="35986" x="5972175" y="4684713"/>
          <p14:tracePt t="35994" x="5935663" y="4684713"/>
          <p14:tracePt t="36001" x="5891213" y="4684713"/>
          <p14:tracePt t="36007" x="5835650" y="4665663"/>
          <p14:tracePt t="36014" x="5745163" y="4665663"/>
          <p14:tracePt t="36023" x="5626100" y="4638675"/>
          <p14:tracePt t="36028" x="5516563" y="4592638"/>
          <p14:tracePt t="36036" x="5397500" y="4565650"/>
          <p14:tracePt t="36043" x="5324475" y="4556125"/>
          <p14:tracePt t="36050" x="5205413" y="4511675"/>
          <p14:tracePt t="36057" x="5122863" y="4465638"/>
          <p14:tracePt t="36064" x="5049838" y="4446588"/>
          <p14:tracePt t="36071" x="4949825" y="4402138"/>
          <p14:tracePt t="36078" x="4886325" y="4373563"/>
          <p14:tracePt t="36084" x="4821238" y="4337050"/>
          <p14:tracePt t="36091" x="4784725" y="4329113"/>
          <p14:tracePt t="36107" x="4703763" y="4273550"/>
          <p14:tracePt t="36113" x="4638675" y="4246563"/>
          <p14:tracePt t="36120" x="4594225" y="4210050"/>
          <p14:tracePt t="36127" x="4565650" y="4200525"/>
          <p14:tracePt t="36135" x="4538663" y="4183063"/>
          <p14:tracePt t="36140" x="4492625" y="4164013"/>
          <p14:tracePt t="36147" x="4448175" y="4127500"/>
          <p14:tracePt t="36155" x="4383088" y="4090988"/>
          <p14:tracePt t="36161" x="4346575" y="4064000"/>
          <p14:tracePt t="36168" x="4319588" y="4044950"/>
          <p14:tracePt t="36176" x="4256088" y="4017963"/>
          <p14:tracePt t="36183" x="4229100" y="3990975"/>
          <p14:tracePt t="36190" x="4164013" y="3963988"/>
          <p14:tracePt t="36196" x="4137025" y="3935413"/>
          <p14:tracePt t="36204" x="4100513" y="3917950"/>
          <p14:tracePt t="36211" x="4083050" y="3889375"/>
          <p14:tracePt t="36218" x="4037013" y="3862388"/>
          <p14:tracePt t="36225" x="4000500" y="3816350"/>
          <p14:tracePt t="36230" x="3954463" y="3762375"/>
          <p14:tracePt t="36240" x="3935413" y="3735388"/>
          <p14:tracePt t="36244" x="3898900" y="3689350"/>
          <p14:tracePt t="36252" x="3871913" y="3652838"/>
          <p14:tracePt t="36258" x="3862388" y="3633788"/>
          <p14:tracePt t="36265" x="3835400" y="3616325"/>
          <p14:tracePt t="36274" x="3817938" y="3597275"/>
          <p14:tracePt t="36280" x="3798888" y="3570288"/>
          <p14:tracePt t="36287" x="3781425" y="3552825"/>
          <p14:tracePt t="36293" x="3781425" y="3533775"/>
          <p14:tracePt t="36301" x="3781425" y="3524250"/>
          <p14:tracePt t="36308" x="3762375" y="3516313"/>
          <p14:tracePt t="36315" x="3762375" y="3506788"/>
          <p14:tracePt t="36323" x="3752850" y="3497263"/>
          <p14:tracePt t="36336" x="3752850" y="3487738"/>
          <p14:tracePt t="36350" x="3744913" y="3479800"/>
          <p14:tracePt t="36651" x="3744913" y="3470275"/>
          <p14:tracePt t="36657" x="3735388" y="3470275"/>
          <p14:tracePt t="36664" x="3735388" y="3451225"/>
          <p14:tracePt t="36672" x="3725863" y="3414713"/>
          <p14:tracePt t="36678" x="3708400" y="3397250"/>
          <p14:tracePt t="36687" x="3689350" y="3378200"/>
          <p14:tracePt t="36692" x="3679825" y="3351213"/>
          <p14:tracePt t="36699" x="3662363" y="3324225"/>
          <p14:tracePt t="36706" x="3635375" y="3260725"/>
          <p14:tracePt t="36713" x="3625850" y="3241675"/>
          <p14:tracePt t="36722" x="3606800" y="3214688"/>
          <p14:tracePt t="36727" x="3589338" y="3168650"/>
          <p14:tracePt t="36734" x="3589338" y="3151188"/>
          <p14:tracePt t="36740" x="3570288" y="3122613"/>
          <p14:tracePt t="36747" x="3562350" y="3105150"/>
          <p14:tracePt t="36756" x="3562350" y="3095625"/>
          <p14:tracePt t="36762" x="3562350" y="3078163"/>
          <p14:tracePt t="36769" x="3552825" y="3078163"/>
          <p14:tracePt t="36775" x="3552825" y="3068638"/>
          <p14:tracePt t="36784" x="3552825" y="3049588"/>
          <p14:tracePt t="36797" x="3543300" y="3041650"/>
          <p14:tracePt t="36806" x="3533775" y="3041650"/>
          <p14:tracePt t="36811" x="3533775" y="3032125"/>
          <p14:tracePt t="36824" x="3533775" y="3022600"/>
          <p14:tracePt t="36832" x="3525838" y="3013075"/>
          <p14:tracePt t="36846" x="3525838" y="3005138"/>
          <p14:tracePt t="36857" x="3516313" y="3005138"/>
          <p14:tracePt t="36866" x="3516313" y="2995613"/>
          <p14:tracePt t="36882" x="3506788" y="2995613"/>
          <p14:tracePt t="36916" x="3497263" y="2995613"/>
          <p14:tracePt t="36945" x="3489325" y="2995613"/>
          <p14:tracePt t="36950" x="3479800" y="2995613"/>
          <p14:tracePt t="36957" x="3470275" y="2995613"/>
          <p14:tracePt t="36965" x="3460750" y="2986088"/>
          <p14:tracePt t="36974" x="3452813" y="2986088"/>
          <p14:tracePt t="36985" x="3433763" y="2976563"/>
          <p14:tracePt t="36992" x="3416300" y="2976563"/>
          <p14:tracePt t="36999" x="3397250" y="2976563"/>
          <p14:tracePt t="37006" x="3379788" y="2976563"/>
          <p14:tracePt t="37016" x="3351213" y="2968625"/>
          <p14:tracePt t="37020" x="3306763" y="2968625"/>
          <p14:tracePt t="37026" x="3270250" y="2949575"/>
          <p14:tracePt t="37035" x="3224213" y="2949575"/>
          <p14:tracePt t="37041" x="3205163" y="2949575"/>
          <p14:tracePt t="37048" x="3178175" y="2949575"/>
          <p14:tracePt t="37057" x="3132138" y="2949575"/>
          <p14:tracePt t="37062" x="3122613" y="2949575"/>
          <p14:tracePt t="37069" x="3086100" y="2949575"/>
          <p14:tracePt t="37076" x="3068638" y="2949575"/>
          <p14:tracePt t="37084" x="3041650" y="2959100"/>
          <p14:tracePt t="37090" x="3022600" y="2968625"/>
          <p14:tracePt t="37097" x="3005138" y="2968625"/>
          <p14:tracePt t="37106" x="2976563" y="2968625"/>
          <p14:tracePt t="37110" x="2959100" y="2968625"/>
          <p14:tracePt t="37119" x="2949575" y="2976563"/>
          <p14:tracePt t="37124" x="2922588" y="2976563"/>
          <p14:tracePt t="37132" x="2913063" y="2976563"/>
          <p14:tracePt t="37140" x="2895600" y="2976563"/>
          <p14:tracePt t="37145" x="2876550" y="2976563"/>
          <p14:tracePt t="37154" x="2859088" y="2976563"/>
          <p14:tracePt t="37159" x="2840038" y="2986088"/>
          <p14:tracePt t="37174" x="2830513" y="2995613"/>
          <p14:tracePt t="37181" x="2803525" y="2995613"/>
          <p14:tracePt t="37188" x="2786063" y="3005138"/>
          <p14:tracePt t="37194" x="2767013" y="3005138"/>
          <p14:tracePt t="37203" x="2757488" y="3005138"/>
          <p14:tracePt t="37208" x="2730500" y="3005138"/>
          <p14:tracePt t="37216" x="2713038" y="3013075"/>
          <p14:tracePt t="37222" x="2684463" y="3013075"/>
          <p14:tracePt t="37229" x="2667000" y="3013075"/>
          <p14:tracePt t="37237" x="2647950" y="3022600"/>
          <p14:tracePt t="37243" x="2630488" y="3022600"/>
          <p14:tracePt t="37250" x="2611438" y="3032125"/>
          <p14:tracePt t="37257" x="2603500" y="3032125"/>
          <p14:tracePt t="37265" x="2584450" y="3032125"/>
          <p14:tracePt t="37272" x="2566988" y="3032125"/>
          <p14:tracePt t="37278" x="2547938" y="3041650"/>
          <p14:tracePt t="37285" x="2538413" y="3041650"/>
          <p14:tracePt t="37292" x="2538413" y="3049588"/>
          <p14:tracePt t="37300" x="2520950" y="3049588"/>
          <p14:tracePt t="37306" x="2511425" y="3049588"/>
          <p14:tracePt t="37313" x="2501900" y="3059113"/>
          <p14:tracePt t="37320" x="2484438" y="3059113"/>
          <p14:tracePt t="37327" x="2465388" y="3059113"/>
          <p14:tracePt t="37334" x="2457450" y="3068638"/>
          <p14:tracePt t="37342" x="2447925" y="3068638"/>
          <p14:tracePt t="37356" x="2428875" y="3068638"/>
          <p14:tracePt t="37362" x="2419350" y="3078163"/>
          <p14:tracePt t="37369" x="2411413" y="3078163"/>
          <p14:tracePt t="37376" x="2401888" y="3078163"/>
          <p14:tracePt t="37382" x="2382838" y="3086100"/>
          <p14:tracePt t="37389" x="2374900" y="3086100"/>
          <p14:tracePt t="37397" x="2374900" y="3095625"/>
          <p14:tracePt t="37406" x="2365375" y="3095625"/>
          <p14:tracePt t="37411" x="2355850" y="3105150"/>
          <p14:tracePt t="37418" x="2346325" y="3105150"/>
          <p14:tracePt t="37425" x="2338388" y="3105150"/>
          <p14:tracePt t="37432" x="2328863" y="3105150"/>
          <p14:tracePt t="37453" x="2319338" y="3105150"/>
          <p14:tracePt t="37460" x="2309813" y="3105150"/>
          <p14:tracePt t="37480" x="2301875" y="3105150"/>
          <p14:tracePt t="37508" x="2292350" y="3105150"/>
          <p14:tracePt t="37530" x="2282825" y="3105150"/>
          <p14:tracePt t="37606" x="2292350" y="3105150"/>
          <p14:tracePt t="37640" x="2301875" y="3105150"/>
          <p14:tracePt t="37647" x="2309813" y="3105150"/>
          <p14:tracePt t="37662" x="2319338" y="3105150"/>
          <p14:tracePt t="37675" x="2328863" y="3114675"/>
          <p14:tracePt t="37690" x="2338388" y="3114675"/>
          <p14:tracePt t="37697" x="2355850" y="3122613"/>
          <p14:tracePt t="37710" x="2365375" y="3122613"/>
          <p14:tracePt t="37718" x="2382838" y="3122613"/>
          <p14:tracePt t="37725" x="2382838" y="3132138"/>
          <p14:tracePt t="37731" x="2401888" y="3132138"/>
          <p14:tracePt t="37739" x="2411413" y="3141663"/>
          <p14:tracePt t="37744" x="2428875" y="3141663"/>
          <p14:tracePt t="37752" x="2438400" y="3151188"/>
          <p14:tracePt t="37759" x="2474913" y="3151188"/>
          <p14:tracePt t="37766" x="2501900" y="3159125"/>
          <p14:tracePt t="37773" x="2520950" y="3168650"/>
          <p14:tracePt t="37780" x="2547938" y="3168650"/>
          <p14:tracePt t="37789" x="2566988" y="3178175"/>
          <p14:tracePt t="37795" x="2603500" y="3178175"/>
          <p14:tracePt t="37801" x="2630488" y="3195638"/>
          <p14:tracePt t="37808" x="2657475" y="3195638"/>
          <p14:tracePt t="37815" x="2676525" y="3205163"/>
          <p14:tracePt t="37822" x="2703513" y="3214688"/>
          <p14:tracePt t="37829" x="2740025" y="3224213"/>
          <p14:tracePt t="37837" x="2767013" y="3224213"/>
          <p14:tracePt t="37842" x="2794000" y="3241675"/>
          <p14:tracePt t="37851" x="2813050" y="3241675"/>
          <p14:tracePt t="37857" x="2859088" y="3241675"/>
          <p14:tracePt t="37865" x="2886075" y="3251200"/>
          <p14:tracePt t="37872" x="2913063" y="3251200"/>
          <p14:tracePt t="37877" x="2940050" y="3251200"/>
          <p14:tracePt t="37885" x="2976563" y="3251200"/>
          <p14:tracePt t="37891" x="3005138" y="3260725"/>
          <p14:tracePt t="37899" x="3032125" y="3260725"/>
          <p14:tracePt t="37905" x="3059113" y="3268663"/>
          <p14:tracePt t="37912" x="3095625" y="3268663"/>
          <p14:tracePt t="37922" x="3122613" y="3268663"/>
          <p14:tracePt t="37927" x="3141663" y="3268663"/>
          <p14:tracePt t="37934" x="3168650" y="3268663"/>
          <p14:tracePt t="37940" x="3195638" y="3268663"/>
          <p14:tracePt t="37948" x="3214688" y="3268663"/>
          <p14:tracePt t="37956" x="3241675" y="3268663"/>
          <p14:tracePt t="37961" x="3260725" y="3268663"/>
          <p14:tracePt t="37969" x="3278188" y="3268663"/>
          <p14:tracePt t="37975" x="3324225" y="3268663"/>
          <p14:tracePt t="37982" x="3333750" y="3268663"/>
          <p14:tracePt t="37990" x="3343275" y="3268663"/>
          <p14:tracePt t="37996" x="3360738" y="3268663"/>
          <p14:tracePt t="38006" x="3370263" y="3268663"/>
          <p14:tracePt t="38010" x="3387725" y="3260725"/>
          <p14:tracePt t="38018" x="3397250" y="3260725"/>
          <p14:tracePt t="38025" x="3416300" y="3260725"/>
          <p14:tracePt t="38031" x="3443288" y="3260725"/>
          <p14:tracePt t="38038" x="3452813" y="3251200"/>
          <p14:tracePt t="38045" x="3460750" y="3251200"/>
          <p14:tracePt t="38059" x="3479800" y="3251200"/>
          <p14:tracePt t="38066" x="3506788" y="3241675"/>
          <p14:tracePt t="38072" x="3516313" y="3241675"/>
          <p14:tracePt t="38081" x="3533775" y="3241675"/>
          <p14:tracePt t="38088" x="3543300" y="3224213"/>
          <p14:tracePt t="38107" x="3570288" y="3214688"/>
          <p14:tracePt t="38108" x="3579813" y="3214688"/>
          <p14:tracePt t="38115" x="3598863" y="3205163"/>
          <p14:tracePt t="38122" x="3606800" y="3205163"/>
          <p14:tracePt t="38136" x="3616325" y="3195638"/>
          <p14:tracePt t="38143" x="3635375" y="3187700"/>
          <p14:tracePt t="38150" x="3643313" y="3187700"/>
          <p14:tracePt t="38164" x="3652838" y="3178175"/>
          <p14:tracePt t="38171" x="3671888" y="3178175"/>
          <p14:tracePt t="38177" x="3671888" y="3168650"/>
          <p14:tracePt t="38184" x="3679825" y="3159125"/>
          <p14:tracePt t="38192" x="3689350" y="3159125"/>
          <p14:tracePt t="38198" x="3708400" y="3151188"/>
          <p14:tracePt t="38213" x="3725863" y="3132138"/>
          <p14:tracePt t="38221" x="3735388" y="3132138"/>
          <p14:tracePt t="38227" x="3744913" y="3122613"/>
          <p14:tracePt t="38234" x="3752850" y="3122613"/>
          <p14:tracePt t="38240" x="3752850" y="3114675"/>
          <p14:tracePt t="38247" x="3762375" y="3105150"/>
          <p14:tracePt t="38254" x="3762375" y="3095625"/>
          <p14:tracePt t="38262" x="3771900" y="3095625"/>
          <p14:tracePt t="38268" x="3781425" y="3095625"/>
          <p14:tracePt t="38275" x="3798888" y="3086100"/>
          <p14:tracePt t="38282" x="3808413" y="3086100"/>
          <p14:tracePt t="38289" x="3825875" y="3078163"/>
          <p14:tracePt t="38297" x="3825875" y="3068638"/>
          <p14:tracePt t="38306" x="3844925" y="3059113"/>
          <p14:tracePt t="38310" x="3854450" y="3049588"/>
          <p14:tracePt t="38317" x="3862388" y="3032125"/>
          <p14:tracePt t="38331" x="3871913" y="3032125"/>
          <p14:tracePt t="38339" x="3890963" y="3013075"/>
          <p14:tracePt t="38351" x="3908425" y="3005138"/>
          <p14:tracePt t="38359" x="3908425" y="2995613"/>
          <p14:tracePt t="38366" x="3917950" y="2995613"/>
          <p14:tracePt t="38373" x="3927475" y="2986088"/>
          <p14:tracePt t="38379" x="3944938" y="2976563"/>
          <p14:tracePt t="38388" x="3954463" y="2968625"/>
          <p14:tracePt t="38394" x="3963988" y="2949575"/>
          <p14:tracePt t="38401" x="3981450" y="2940050"/>
          <p14:tracePt t="38407" x="3990975" y="2930525"/>
          <p14:tracePt t="38414" x="3990975" y="2922588"/>
          <p14:tracePt t="38421" x="4008438" y="2903538"/>
          <p14:tracePt t="38429" x="4017963" y="2894013"/>
          <p14:tracePt t="38436" x="4037013" y="2886075"/>
          <p14:tracePt t="38442" x="4044950" y="2876550"/>
          <p14:tracePt t="38449" x="4064000" y="2867025"/>
          <p14:tracePt t="38456" x="4073525" y="2857500"/>
          <p14:tracePt t="38464" x="4090988" y="2840038"/>
          <p14:tracePt t="38471" x="4100513" y="2820988"/>
          <p14:tracePt t="38477" x="4100513" y="2813050"/>
          <p14:tracePt t="38484" x="4119563" y="2803525"/>
          <p14:tracePt t="38491" x="4119563" y="2794000"/>
          <p14:tracePt t="38498" x="4137025" y="2776538"/>
          <p14:tracePt t="38505" x="4146550" y="2776538"/>
          <p14:tracePt t="38512" x="4164013" y="2757488"/>
          <p14:tracePt t="38519" x="4173538" y="2747963"/>
          <p14:tracePt t="38526" x="4192588" y="2740025"/>
          <p14:tracePt t="38534" x="4200525" y="2720975"/>
          <p14:tracePt t="38540" x="4210050" y="2711450"/>
          <p14:tracePt t="38547" x="4219575" y="2703513"/>
          <p14:tracePt t="38555" x="4219575" y="2693988"/>
          <p14:tracePt t="38561" x="4229100" y="2684463"/>
          <p14:tracePt t="38568" x="4237038" y="2684463"/>
          <p14:tracePt t="38575" x="4237038" y="2674938"/>
          <p14:tracePt t="38582" x="4246563" y="2674938"/>
          <p14:tracePt t="38589" x="4256088" y="2667000"/>
          <p14:tracePt t="38605" x="4265613" y="2657475"/>
          <p14:tracePt t="38609" x="4265613" y="2647950"/>
          <p14:tracePt t="38644" x="4273550" y="2647950"/>
          <p14:tracePt t="39305" x="4273550" y="2657475"/>
          <p14:tracePt t="39311" x="4273550" y="2684463"/>
          <p14:tracePt t="39320" x="4273550" y="2711450"/>
          <p14:tracePt t="39326" x="4273550" y="2757488"/>
          <p14:tracePt t="39333" x="4273550" y="2813050"/>
          <p14:tracePt t="39339" x="4273550" y="2886075"/>
          <p14:tracePt t="39347" x="4273550" y="2913063"/>
          <p14:tracePt t="39354" x="4273550" y="2959100"/>
          <p14:tracePt t="39362" x="4273550" y="2995613"/>
          <p14:tracePt t="39369" x="4265613" y="3059113"/>
          <p14:tracePt t="39375" x="4265613" y="3086100"/>
          <p14:tracePt t="39382" x="4265613" y="3114675"/>
          <p14:tracePt t="39390" x="4265613" y="3132138"/>
          <p14:tracePt t="39397" x="4265613" y="3141663"/>
          <p14:tracePt t="39404" x="4265613" y="3151188"/>
          <p14:tracePt t="39411" x="4265613" y="3168650"/>
          <p14:tracePt t="39417" x="4265613" y="3178175"/>
          <p14:tracePt t="39438" x="4265613" y="3187700"/>
          <p14:tracePt t="39452" x="4265613" y="3205163"/>
          <p14:tracePt t="39472" x="4265613" y="3214688"/>
          <p14:tracePt t="39543" x="4265613" y="3195638"/>
          <p14:tracePt t="39556" x="4265613" y="3187700"/>
          <p14:tracePt t="39577" x="4265613" y="3178175"/>
          <p14:tracePt t="39584" x="4265613" y="3151188"/>
          <p14:tracePt t="39592" x="4265613" y="3141663"/>
          <p14:tracePt t="39599" x="4265613" y="3122613"/>
          <p14:tracePt t="39604" x="4265613" y="3095625"/>
          <p14:tracePt t="39612" x="4265613" y="3059113"/>
          <p14:tracePt t="39620" x="4265613" y="3022600"/>
          <p14:tracePt t="39626" x="4265613" y="2986088"/>
          <p14:tracePt t="39635" x="4265613" y="2940050"/>
          <p14:tracePt t="39639" x="4265613" y="2903538"/>
          <p14:tracePt t="39648" x="4265613" y="2849563"/>
          <p14:tracePt t="39654" x="4265613" y="2794000"/>
          <p14:tracePt t="39662" x="4265613" y="2767013"/>
          <p14:tracePt t="39668" x="4265613" y="2730500"/>
          <p14:tracePt t="39675" x="4265613" y="2693988"/>
          <p14:tracePt t="39682" x="4265613" y="2674938"/>
          <p14:tracePt t="39689" x="4265613" y="2657475"/>
          <p14:tracePt t="39698" x="4265613" y="2647950"/>
          <p14:tracePt t="39704" x="4265613" y="2630488"/>
          <p14:tracePt t="39709" x="4265613" y="2611438"/>
          <p14:tracePt t="39724" x="4265613" y="2601913"/>
          <p14:tracePt t="39732" x="4265613" y="2593975"/>
          <p14:tracePt t="39738" x="4265613" y="2584450"/>
          <p14:tracePt t="39745" x="4265613" y="2574925"/>
          <p14:tracePt t="39759" x="4265613" y="2565400"/>
          <p14:tracePt t="39766" x="4265613" y="2557463"/>
          <p14:tracePt t="39800" x="4265613" y="2547938"/>
          <p14:tracePt t="39926" x="4265613" y="2557463"/>
          <p14:tracePt t="39947" x="4265613" y="2565400"/>
          <p14:tracePt t="39981" x="4256088" y="2574925"/>
          <p14:tracePt t="40009" x="4256088" y="2584450"/>
          <p14:tracePt t="40017" x="4256088" y="2593975"/>
          <p14:tracePt t="40072" x="4256088" y="2601913"/>
          <p14:tracePt t="41903" x="4246563" y="2565400"/>
          <p14:tracePt t="41909" x="4229100" y="2419350"/>
          <p14:tracePt t="41917" x="4219575" y="2219325"/>
          <p14:tracePt t="41923" x="4156075" y="1871663"/>
          <p14:tracePt t="41929" x="4127500" y="1635125"/>
          <p14:tracePt t="41936" x="4073525" y="1416050"/>
          <p14:tracePt t="41945" x="4044950" y="1204913"/>
          <p14:tracePt t="41951" x="4008438" y="1031875"/>
          <p14:tracePt t="41957" x="3981450" y="922338"/>
          <p14:tracePt t="41965" x="3981450" y="876300"/>
          <p14:tracePt t="41971" x="3971925" y="839788"/>
          <p14:tracePt t="41978" x="3963988" y="793750"/>
          <p14:tracePt t="41986" x="3963988" y="757238"/>
          <p14:tracePt t="41994" x="3963988" y="730250"/>
          <p14:tracePt t="42002" x="3963988" y="712788"/>
          <p14:tracePt t="42006" x="3963988" y="703263"/>
          <p14:tracePt t="42014" x="3963988" y="684213"/>
          <p14:tracePt t="42020" x="3963988" y="676275"/>
          <p14:tracePt t="42027" x="3963988" y="657225"/>
          <p14:tracePt t="42035" x="3963988" y="647700"/>
          <p14:tracePt t="42042" x="3963988" y="639763"/>
          <p14:tracePt t="42050" x="3963988" y="630238"/>
          <p14:tracePt t="42055" x="3963988" y="620713"/>
          <p14:tracePt t="42068" x="3963988" y="611188"/>
          <p14:tracePt t="42077" x="3963988" y="603250"/>
          <p14:tracePt t="42085" x="3971925" y="584200"/>
          <p14:tracePt t="42104" x="3971925" y="574675"/>
          <p14:tracePt t="42112" x="3981450" y="566738"/>
          <p14:tracePt t="42147" x="3990975" y="566738"/>
          <p14:tracePt t="42154" x="4000500" y="566738"/>
          <p14:tracePt t="42160" x="4008438" y="566738"/>
          <p14:tracePt t="42168" x="4017963" y="574675"/>
          <p14:tracePt t="42175" x="4027488" y="603250"/>
          <p14:tracePt t="42181" x="4044950" y="666750"/>
          <p14:tracePt t="42188" x="4083050" y="693738"/>
          <p14:tracePt t="42195" x="4119563" y="793750"/>
          <p14:tracePt t="42201" x="4146550" y="866775"/>
          <p14:tracePt t="42209" x="4192588" y="985838"/>
          <p14:tracePt t="42218" x="4237038" y="1123950"/>
          <p14:tracePt t="42223" x="4265613" y="1233488"/>
          <p14:tracePt t="42230" x="4292600" y="1323975"/>
          <p14:tracePt t="42238" x="4310063" y="1443038"/>
          <p14:tracePt t="42244" x="4319588" y="1497013"/>
          <p14:tracePt t="42251" x="4319588" y="1589088"/>
          <p14:tracePt t="42258" x="4319588" y="1662113"/>
          <p14:tracePt t="42265" x="4319588" y="1725613"/>
          <p14:tracePt t="42272" x="4319588" y="1762125"/>
          <p14:tracePt t="42279" x="4302125" y="1825625"/>
          <p14:tracePt t="42285" x="4302125" y="1862138"/>
          <p14:tracePt t="42292" x="4292600" y="1881188"/>
          <p14:tracePt t="42301" x="4292600" y="1890713"/>
          <p14:tracePt t="42307" x="4283075" y="1898650"/>
          <p14:tracePt t="42315" x="4283075" y="1908175"/>
          <p14:tracePt t="42320" x="4283075" y="1917700"/>
          <p14:tracePt t="42328" x="4273550" y="1917700"/>
          <p14:tracePt t="42343" x="4273550" y="1927225"/>
          <p14:tracePt t="42356" x="4265613" y="1927225"/>
          <p14:tracePt t="42377" x="4256088" y="1927225"/>
          <p14:tracePt t="42397" x="4256088" y="1917700"/>
          <p14:tracePt t="42404" x="4256088" y="1908175"/>
          <p14:tracePt t="42411" x="4256088" y="1898650"/>
          <p14:tracePt t="42419" x="4256088" y="1881188"/>
          <p14:tracePt t="42425" x="4256088" y="1871663"/>
          <p14:tracePt t="42440" x="4256088" y="1862138"/>
          <p14:tracePt t="42446" x="4256088" y="1854200"/>
          <p14:tracePt t="42453" x="4256088" y="1844675"/>
          <p14:tracePt t="42460" x="4256088" y="1835150"/>
          <p14:tracePt t="42468" x="4256088" y="1825625"/>
          <p14:tracePt t="42475" x="4256088" y="1817688"/>
          <p14:tracePt t="42488" x="4256088" y="1808163"/>
          <p14:tracePt t="42496" x="4256088" y="1789113"/>
          <p14:tracePt t="42517" x="4256088" y="1781175"/>
          <p14:tracePt t="42522" x="4256088" y="1771650"/>
          <p14:tracePt t="42538" x="4256088" y="1762125"/>
          <p14:tracePt t="42543" x="4256088" y="1752600"/>
          <p14:tracePt t="42558" x="4256088" y="1744663"/>
          <p14:tracePt t="42566" x="4256088" y="1735138"/>
          <p14:tracePt t="42572" x="4256088" y="1725613"/>
          <p14:tracePt t="42580" x="4256088" y="1716088"/>
          <p14:tracePt t="42592" x="4256088" y="1708150"/>
          <p14:tracePt t="42601" x="4256088" y="1698625"/>
          <p14:tracePt t="42620" x="4256088" y="1689100"/>
          <p14:tracePt t="42649" x="4256088" y="1679575"/>
          <p14:tracePt t="42670" x="4256088" y="1671638"/>
          <p14:tracePt t="42732" x="4246563" y="1671638"/>
          <p14:tracePt t="42746" x="4246563" y="1679575"/>
          <p14:tracePt t="42761" x="4237038" y="1679575"/>
          <p14:tracePt t="42774" x="4237038" y="1689100"/>
          <p14:tracePt t="42781" x="4229100" y="1689100"/>
          <p14:tracePt t="42816" x="4229100" y="1698625"/>
          <p14:tracePt t="42824" x="4229100" y="1708150"/>
          <p14:tracePt t="42837" x="4229100" y="1716088"/>
          <p14:tracePt t="42844" x="4229100" y="1725613"/>
          <p14:tracePt t="42851" x="4219575" y="1725613"/>
          <p14:tracePt t="42859" x="4219575" y="1735138"/>
          <p14:tracePt t="42866" x="4210050" y="1744663"/>
          <p14:tracePt t="42901" x="4200525" y="1744663"/>
          <p14:tracePt t="42913" x="4192588" y="1744663"/>
          <p14:tracePt t="42922" x="4183063" y="1744663"/>
          <p14:tracePt t="42948" x="4173538" y="1744663"/>
          <p14:tracePt t="42992" x="4164013" y="1744663"/>
          <p14:tracePt t="43004" x="4164013" y="1735138"/>
          <p14:tracePt t="43011" x="4156075" y="1735138"/>
          <p14:tracePt t="43018" x="4146550" y="1725613"/>
          <p14:tracePt t="43025" x="4137025" y="1708150"/>
          <p14:tracePt t="43034" x="4137025" y="1698625"/>
          <p14:tracePt t="43039" x="4119563" y="1679575"/>
          <p14:tracePt t="43046" x="4110038" y="1662113"/>
          <p14:tracePt t="43054" x="4090988" y="1635125"/>
          <p14:tracePt t="43060" x="4083050" y="1606550"/>
          <p14:tracePt t="43067" x="4073525" y="1570038"/>
          <p14:tracePt t="43075" x="4064000" y="1543050"/>
          <p14:tracePt t="43080" x="4054475" y="1497013"/>
          <p14:tracePt t="43090" x="4037013" y="1470025"/>
          <p14:tracePt t="43095" x="4027488" y="1433513"/>
          <p14:tracePt t="43101" x="4027488" y="1397000"/>
          <p14:tracePt t="43108" x="4027488" y="1360488"/>
          <p14:tracePt t="43117" x="4027488" y="1343025"/>
          <p14:tracePt t="43123" x="4027488" y="1296988"/>
          <p14:tracePt t="43129" x="4027488" y="1260475"/>
          <p14:tracePt t="43137" x="4027488" y="1241425"/>
          <p14:tracePt t="43145" x="4037013" y="1214438"/>
          <p14:tracePt t="43151" x="4044950" y="1196975"/>
          <p14:tracePt t="43158" x="4044950" y="1160463"/>
          <p14:tracePt t="43165" x="4054475" y="1141413"/>
          <p14:tracePt t="43171" x="4083050" y="1123950"/>
          <p14:tracePt t="43178" x="4090988" y="1104900"/>
          <p14:tracePt t="43186" x="4100513" y="1087438"/>
          <p14:tracePt t="43192" x="4119563" y="1068388"/>
          <p14:tracePt t="43201" x="4137025" y="1058863"/>
          <p14:tracePt t="43205" x="4156075" y="1050925"/>
          <p14:tracePt t="43214" x="4173538" y="1041400"/>
          <p14:tracePt t="43220" x="4183063" y="1031875"/>
          <p14:tracePt t="43227" x="4210050" y="1022350"/>
          <p14:tracePt t="43236" x="4229100" y="1022350"/>
          <p14:tracePt t="43248" x="4246563" y="1022350"/>
          <p14:tracePt t="43255" x="4265613" y="1022350"/>
          <p14:tracePt t="43261" x="4273550" y="1022350"/>
          <p14:tracePt t="43269" x="4302125" y="1031875"/>
          <p14:tracePt t="43275" x="4310063" y="1031875"/>
          <p14:tracePt t="43284" x="4319588" y="1041400"/>
          <p14:tracePt t="43290" x="4329113" y="1050925"/>
          <p14:tracePt t="43297" x="4338638" y="1050925"/>
          <p14:tracePt t="43305" x="4346575" y="1058863"/>
          <p14:tracePt t="43310" x="4356100" y="1058863"/>
          <p14:tracePt t="43318" x="4365625" y="1058863"/>
          <p14:tracePt t="43332" x="4375150" y="1068388"/>
          <p14:tracePt t="43345" x="4383088" y="1068388"/>
          <p14:tracePt t="43353" x="4392613" y="1068388"/>
          <p14:tracePt t="43359" x="4402138" y="1068388"/>
          <p14:tracePt t="43373" x="4411663" y="1077913"/>
          <p14:tracePt t="43394" x="4411663" y="1087438"/>
          <p14:tracePt t="43401" x="4411663" y="1095375"/>
          <p14:tracePt t="43966" x="4411663" y="1131888"/>
          <p14:tracePt t="43973" x="4402138" y="1177925"/>
          <p14:tracePt t="43979" x="4383088" y="1270000"/>
          <p14:tracePt t="43988" x="4356100" y="1350963"/>
          <p14:tracePt t="43995" x="4329113" y="1423988"/>
          <p14:tracePt t="44000" x="4302125" y="1543050"/>
          <p14:tracePt t="44008" x="4256088" y="1689100"/>
          <p14:tracePt t="44016" x="4229100" y="1808163"/>
          <p14:tracePt t="44022" x="4200525" y="1898650"/>
          <p14:tracePt t="44030" x="4173538" y="2009775"/>
          <p14:tracePt t="44035" x="4137025" y="2090738"/>
          <p14:tracePt t="44044" x="4119563" y="2173288"/>
          <p14:tracePt t="44049" x="4100513" y="2236788"/>
          <p14:tracePt t="44057" x="4073525" y="2292350"/>
          <p14:tracePt t="44066" x="4073525" y="2346325"/>
          <p14:tracePt t="44071" x="4044950" y="2392363"/>
          <p14:tracePt t="44078" x="4044950" y="2428875"/>
          <p14:tracePt t="44086" x="4027488" y="2447925"/>
          <p14:tracePt t="44093" x="4027488" y="2465388"/>
          <p14:tracePt t="44100" x="4027488" y="2474913"/>
          <p14:tracePt t="44105" x="4027488" y="2484438"/>
          <p14:tracePt t="44113" x="4027488" y="2492375"/>
          <p14:tracePt t="44128" x="4027488" y="2501900"/>
          <p14:tracePt t="44140" x="4027488" y="2511425"/>
          <p14:tracePt t="44162" x="4027488" y="2520950"/>
          <p14:tracePt t="44518" x="4027488" y="2501900"/>
          <p14:tracePt t="44524" x="4037013" y="2428875"/>
          <p14:tracePt t="44531" x="4037013" y="2301875"/>
          <p14:tracePt t="44537" x="4037013" y="2192338"/>
          <p14:tracePt t="44545" x="4064000" y="2100263"/>
          <p14:tracePt t="44553" x="4073525" y="2054225"/>
          <p14:tracePt t="44559" x="4083050" y="2009775"/>
          <p14:tracePt t="44566" x="4090988" y="1981200"/>
          <p14:tracePt t="44572" x="4100513" y="1954213"/>
          <p14:tracePt t="44582" x="4110038" y="1944688"/>
          <p14:tracePt t="44587" x="4110038" y="1935163"/>
          <p14:tracePt t="44594" x="4119563" y="1917700"/>
          <p14:tracePt t="44600" x="4127500" y="1908175"/>
          <p14:tracePt t="44608" x="4137025" y="1908175"/>
          <p14:tracePt t="44636" x="4146550" y="1908175"/>
          <p14:tracePt t="44678" x="4156075" y="1908175"/>
          <p14:tracePt t="44698" x="4164013" y="1908175"/>
          <p14:tracePt t="44713" x="4173538" y="1917700"/>
          <p14:tracePt t="44727" x="4183063" y="1927225"/>
          <p14:tracePt t="44733" x="4192588" y="1944688"/>
          <p14:tracePt t="44742" x="4200525" y="1973263"/>
          <p14:tracePt t="44749" x="4210050" y="1990725"/>
          <p14:tracePt t="44754" x="4229100" y="2036763"/>
          <p14:tracePt t="44761" x="4256088" y="2119313"/>
          <p14:tracePt t="44768" x="4273550" y="2228850"/>
          <p14:tracePt t="44776" x="4302125" y="2338388"/>
          <p14:tracePt t="44782" x="4329113" y="2501900"/>
          <p14:tracePt t="44789" x="4356100" y="2693988"/>
          <p14:tracePt t="44796" x="4356100" y="2820988"/>
          <p14:tracePt t="44803" x="4356100" y="2949575"/>
          <p14:tracePt t="44810" x="4356100" y="3022600"/>
          <p14:tracePt t="44817" x="4338638" y="3095625"/>
          <p14:tracePt t="44824" x="4329113" y="3132138"/>
          <p14:tracePt t="44832" x="4310063" y="3159125"/>
          <p14:tracePt t="44838" x="4310063" y="3178175"/>
          <p14:tracePt t="44846" x="4302125" y="3187700"/>
          <p14:tracePt t="44851" x="4302125" y="3205163"/>
          <p14:tracePt t="44859" x="4292600" y="3205163"/>
          <p14:tracePt t="44866" x="4292600" y="3214688"/>
          <p14:tracePt t="44882" x="4292600" y="3224213"/>
          <p14:tracePt t="44895" x="4283075" y="3224213"/>
          <p14:tracePt t="44901" x="4273550" y="3224213"/>
          <p14:tracePt t="44929" x="4265613" y="3214688"/>
          <p14:tracePt t="44950" x="4265613" y="3205163"/>
          <p14:tracePt t="44957" x="4265613" y="3195638"/>
          <p14:tracePt t="44966" x="4265613" y="3187700"/>
          <p14:tracePt t="44971" x="4265613" y="3178175"/>
          <p14:tracePt t="44978" x="4265613" y="3168650"/>
          <p14:tracePt t="44985" x="4265613" y="3159125"/>
          <p14:tracePt t="44999" x="4265613" y="3151188"/>
          <p14:tracePt t="45014" x="4265613" y="3141663"/>
          <p14:tracePt t="45019" x="4265613" y="3132138"/>
          <p14:tracePt t="45033" x="4265613" y="3122613"/>
          <p14:tracePt t="45041" x="4265613" y="3114675"/>
          <p14:tracePt t="45054" x="4265613" y="3105150"/>
          <p14:tracePt t="45118" x="4265613" y="3095625"/>
          <p14:tracePt t="45151" x="4265613" y="3086100"/>
          <p14:tracePt t="45180" x="4265613" y="3078163"/>
          <p14:tracePt t="45186" x="4265613" y="3068638"/>
          <p14:tracePt t="45194" x="4273550" y="3068638"/>
          <p14:tracePt t="45222" x="4273550" y="3059113"/>
          <p14:tracePt t="45236" x="4283075" y="3049588"/>
          <p14:tracePt t="45335" x="4283075" y="3041650"/>
          <p14:tracePt t="45375" x="4283075" y="3032125"/>
          <p14:tracePt t="45730" x="4292600" y="3041650"/>
          <p14:tracePt t="45736" x="4310063" y="3059113"/>
          <p14:tracePt t="45742" x="4329113" y="3086100"/>
          <p14:tracePt t="45749" x="4356100" y="3105150"/>
          <p14:tracePt t="45756" x="4356100" y="3114675"/>
          <p14:tracePt t="45764" x="4365625" y="3122613"/>
          <p14:tracePt t="45769" x="4383088" y="3141663"/>
          <p14:tracePt t="45778" x="4402138" y="3159125"/>
          <p14:tracePt t="45784" x="4438650" y="3178175"/>
          <p14:tracePt t="45791" x="4448175" y="3187700"/>
          <p14:tracePt t="45799" x="4465638" y="3205163"/>
          <p14:tracePt t="45806" x="4492625" y="3224213"/>
          <p14:tracePt t="45814" x="4492625" y="3232150"/>
          <p14:tracePt t="45818" x="4511675" y="3241675"/>
          <p14:tracePt t="45826" x="4521200" y="3251200"/>
          <p14:tracePt t="45835" x="4538663" y="3260725"/>
          <p14:tracePt t="45841" x="4548188" y="3260725"/>
          <p14:tracePt t="45848" x="4557713" y="3260725"/>
          <p14:tracePt t="45854" x="4575175" y="3260725"/>
          <p14:tracePt t="45863" x="4575175" y="3268663"/>
          <p14:tracePt t="45867" x="4594225" y="3278188"/>
          <p14:tracePt t="45875" x="4602163" y="3278188"/>
          <p14:tracePt t="45881" x="4611688" y="3287713"/>
          <p14:tracePt t="45890" x="4621213" y="3297238"/>
          <p14:tracePt t="45900" x="4630738" y="3297238"/>
          <p14:tracePt t="45903" x="4638675" y="3305175"/>
          <p14:tracePt t="45917" x="4657725" y="3305175"/>
          <p14:tracePt t="45925" x="4657725" y="3314700"/>
          <p14:tracePt t="45931" x="4667250" y="3314700"/>
          <p14:tracePt t="45938" x="4675188" y="3314700"/>
          <p14:tracePt t="45945" x="4684713" y="3314700"/>
          <p14:tracePt t="45951" x="4703763" y="3314700"/>
          <p14:tracePt t="45959" x="4711700" y="3314700"/>
          <p14:tracePt t="45965" x="4721225" y="3314700"/>
          <p14:tracePt t="45973" x="4730750" y="3314700"/>
          <p14:tracePt t="45981" x="4740275" y="3314700"/>
          <p14:tracePt t="45986" x="4748213" y="3314700"/>
          <p14:tracePt t="45993" x="4757738" y="3314700"/>
          <p14:tracePt t="46001" x="4776788" y="3314700"/>
          <p14:tracePt t="46015" x="4794250" y="3314700"/>
          <p14:tracePt t="46021" x="4803775" y="3314700"/>
          <p14:tracePt t="46029" x="4813300" y="3314700"/>
          <p14:tracePt t="46034" x="4821238" y="3314700"/>
          <p14:tracePt t="46042" x="4840288" y="3314700"/>
          <p14:tracePt t="46056" x="4840288" y="3305175"/>
          <p14:tracePt t="46064" x="4849813" y="3297238"/>
          <p14:tracePt t="46070" x="4857750" y="3297238"/>
          <p14:tracePt t="46076" x="4876800" y="3287713"/>
          <p14:tracePt t="46092" x="4876800" y="3278188"/>
          <p14:tracePt t="46099" x="4886325" y="3268663"/>
          <p14:tracePt t="46104" x="4895850" y="3268663"/>
          <p14:tracePt t="46114" x="4903788" y="3260725"/>
          <p14:tracePt t="46119" x="4922838" y="3241675"/>
          <p14:tracePt t="46126" x="4932363" y="3224213"/>
          <p14:tracePt t="46133" x="4949825" y="3214688"/>
          <p14:tracePt t="46140" x="4949825" y="3195638"/>
          <p14:tracePt t="46148" x="4968875" y="3178175"/>
          <p14:tracePt t="46154" x="4976813" y="3159125"/>
          <p14:tracePt t="46162" x="4986338" y="3151188"/>
          <p14:tracePt t="46168" x="4995863" y="3132138"/>
          <p14:tracePt t="46174" x="4995863" y="3114675"/>
          <p14:tracePt t="46181" x="4995863" y="3105150"/>
          <p14:tracePt t="46189" x="5005388" y="3095625"/>
          <p14:tracePt t="46195" x="5013325" y="3078163"/>
          <p14:tracePt t="46208" x="5022850" y="3059113"/>
          <p14:tracePt t="46224" x="5032375" y="3049588"/>
          <p14:tracePt t="46231" x="5032375" y="3041650"/>
          <p14:tracePt t="46244" x="5041900" y="3041650"/>
          <p14:tracePt t="46251" x="5041900" y="3032125"/>
          <p14:tracePt t="46258" x="5041900" y="3022600"/>
          <p14:tracePt t="46265" x="5041900" y="3013075"/>
          <p14:tracePt t="46271" x="5049838" y="3013075"/>
          <p14:tracePt t="46281" x="5049838" y="3005138"/>
          <p14:tracePt t="46286" x="5059363" y="3005138"/>
          <p14:tracePt t="46307" x="5059363" y="2995613"/>
          <p14:tracePt t="46329" x="5059363" y="2986088"/>
          <p14:tracePt t="46349" x="5059363" y="2976563"/>
          <p14:tracePt t="46364" x="5059363" y="2968625"/>
          <p14:tracePt t="46370" x="5059363" y="2959100"/>
          <p14:tracePt t="46376" x="5059363" y="2949575"/>
          <p14:tracePt t="46398" x="5059363" y="2940050"/>
          <p14:tracePt t="46405" x="5059363" y="2930525"/>
          <p14:tracePt t="46412" x="5059363" y="2922588"/>
          <p14:tracePt t="46419" x="5059363" y="2913063"/>
          <p14:tracePt t="46433" x="5059363" y="2903538"/>
          <p14:tracePt t="46440" x="5068888" y="2886075"/>
          <p14:tracePt t="46454" x="5068888" y="2867025"/>
          <p14:tracePt t="46461" x="5068888" y="2857500"/>
          <p14:tracePt t="46468" x="5068888" y="2849563"/>
          <p14:tracePt t="46474" x="5068888" y="2840038"/>
          <p14:tracePt t="46482" x="5068888" y="2820988"/>
          <p14:tracePt t="46498" x="5068888" y="2813050"/>
          <p14:tracePt t="46503" x="5068888" y="2803525"/>
          <p14:tracePt t="46511" x="5068888" y="2794000"/>
          <p14:tracePt t="46516" x="5068888" y="2776538"/>
          <p14:tracePt t="46531" x="5068888" y="2767013"/>
          <p14:tracePt t="46545" x="5068888" y="2747963"/>
          <p14:tracePt t="46573" x="5068888" y="2740025"/>
          <p14:tracePt t="46581" x="5068888" y="2730500"/>
          <p14:tracePt t="46596" x="5068888" y="2720975"/>
          <p14:tracePt t="46617" x="5068888" y="2711450"/>
          <p14:tracePt t="46643" x="5068888" y="2703513"/>
          <p14:tracePt t="47376" x="5078413" y="2730500"/>
          <p14:tracePt t="47382" x="5086350" y="2747963"/>
          <p14:tracePt t="47389" x="5095875" y="2767013"/>
          <p14:tracePt t="47397" x="5105400" y="2784475"/>
          <p14:tracePt t="47403" x="5132388" y="2830513"/>
          <p14:tracePt t="47410" x="5159375" y="2867025"/>
          <p14:tracePt t="47417" x="5187950" y="2894013"/>
          <p14:tracePt t="47424" x="5205413" y="2940050"/>
          <p14:tracePt t="47431" x="5224463" y="2959100"/>
          <p14:tracePt t="47438" x="5241925" y="3005138"/>
          <p14:tracePt t="47446" x="5268913" y="3032125"/>
          <p14:tracePt t="47451" x="5297488" y="3078163"/>
          <p14:tracePt t="47459" x="5305425" y="3095625"/>
          <p14:tracePt t="47466" x="5341938" y="3122613"/>
          <p14:tracePt t="47473" x="5370513" y="3159125"/>
          <p14:tracePt t="47480" x="5397500" y="3187700"/>
          <p14:tracePt t="47487" x="5407025" y="3205163"/>
          <p14:tracePt t="47495" x="5434013" y="3232150"/>
          <p14:tracePt t="47501" x="5443538" y="3251200"/>
          <p14:tracePt t="47508" x="5451475" y="3268663"/>
          <p14:tracePt t="47514" x="5470525" y="3278188"/>
          <p14:tracePt t="47522" x="5480050" y="3297238"/>
          <p14:tracePt t="47530" x="5497513" y="3305175"/>
          <p14:tracePt t="47536" x="5507038" y="3324225"/>
          <p14:tracePt t="47542" x="5524500" y="3333750"/>
          <p14:tracePt t="47550" x="5543550" y="3341688"/>
          <p14:tracePt t="47557" x="5553075" y="3351213"/>
          <p14:tracePt t="47571" x="5570538" y="3370263"/>
          <p14:tracePt t="47580" x="5580063" y="3370263"/>
          <p14:tracePt t="47585" x="5589588" y="3370263"/>
          <p14:tracePt t="47594" x="5597525" y="3370263"/>
          <p14:tracePt t="47599" x="5597525" y="3378200"/>
          <p14:tracePt t="47607" x="5607050" y="3378200"/>
          <p14:tracePt t="47613" x="5616575" y="3378200"/>
          <p14:tracePt t="47621" x="5626100" y="3378200"/>
          <p14:tracePt t="47630" x="5634038" y="3378200"/>
          <p14:tracePt t="47634" x="5643563" y="3378200"/>
          <p14:tracePt t="47641" x="5662613" y="3378200"/>
          <p14:tracePt t="47663" x="5670550" y="3378200"/>
          <p14:tracePt t="47669" x="5680075" y="3378200"/>
          <p14:tracePt t="47677" x="5689600" y="3378200"/>
          <p14:tracePt t="47682" x="5708650" y="3370263"/>
          <p14:tracePt t="47690" x="5716588" y="3360738"/>
          <p14:tracePt t="47697" x="5726113" y="3341688"/>
          <p14:tracePt t="47704" x="5735638" y="3333750"/>
          <p14:tracePt t="47712" x="5735638" y="3324225"/>
          <p14:tracePt t="47718" x="5753100" y="3314700"/>
          <p14:tracePt t="47725" x="5762625" y="3297238"/>
          <p14:tracePt t="47732" x="5772150" y="3287713"/>
          <p14:tracePt t="47739" x="5781675" y="3260725"/>
          <p14:tracePt t="47746" x="5789613" y="3260725"/>
          <p14:tracePt t="47754" x="5799138" y="3241675"/>
          <p14:tracePt t="47763" x="5808663" y="3224213"/>
          <p14:tracePt t="47767" x="5818188" y="3205163"/>
          <p14:tracePt t="47773" x="5818188" y="3187700"/>
          <p14:tracePt t="47780" x="5826125" y="3168650"/>
          <p14:tracePt t="47788" x="5826125" y="3151188"/>
          <p14:tracePt t="47796" x="5835650" y="3132138"/>
          <p14:tracePt t="47801" x="5845175" y="3122613"/>
          <p14:tracePt t="47808" x="5854700" y="3095625"/>
          <p14:tracePt t="47815" x="5854700" y="3078163"/>
          <p14:tracePt t="47823" x="5862638" y="3059113"/>
          <p14:tracePt t="47832" x="5872163" y="3049588"/>
          <p14:tracePt t="47837" x="5872163" y="3041650"/>
          <p14:tracePt t="47843" x="5872163" y="3032125"/>
          <p14:tracePt t="47849" x="5872163" y="3022600"/>
          <p14:tracePt t="47857" x="5881688" y="3013075"/>
          <p14:tracePt t="47864" x="5881688" y="3005138"/>
          <p14:tracePt t="47871" x="5881688" y="2995613"/>
          <p14:tracePt t="47879" x="5881688" y="2986088"/>
          <p14:tracePt t="47885" x="5881688" y="2976563"/>
          <p14:tracePt t="47893" x="5891213" y="2968625"/>
          <p14:tracePt t="47913" x="5899150" y="2959100"/>
          <p14:tracePt t="47920" x="5899150" y="2949575"/>
          <p14:tracePt t="47929" x="5899150" y="2940050"/>
          <p14:tracePt t="47934" x="5908675" y="2940050"/>
          <p14:tracePt t="47948" x="5908675" y="2930525"/>
          <p14:tracePt t="47976" x="5908675" y="2922588"/>
          <p14:tracePt t="47997" x="5908675" y="2913063"/>
          <p14:tracePt t="48046" x="5918200" y="2913063"/>
          <p14:tracePt t="48060" x="5918200" y="2922588"/>
          <p14:tracePt t="48066" x="5927725" y="2930525"/>
          <p14:tracePt t="48080" x="5935663" y="2949575"/>
          <p14:tracePt t="48088" x="5935663" y="2959100"/>
          <p14:tracePt t="48096" x="5945188" y="2986088"/>
          <p14:tracePt t="48102" x="5954713" y="3005138"/>
          <p14:tracePt t="48109" x="5972175" y="3032125"/>
          <p14:tracePt t="48116" x="5991225" y="3059113"/>
          <p14:tracePt t="48123" x="6000750" y="3095625"/>
          <p14:tracePt t="48129" x="6018213" y="3122613"/>
          <p14:tracePt t="48137" x="6037263" y="3151188"/>
          <p14:tracePt t="48145" x="6045200" y="3178175"/>
          <p14:tracePt t="48152" x="6064250" y="3205163"/>
          <p14:tracePt t="48159" x="6064250" y="3214688"/>
          <p14:tracePt t="48165" x="6100763" y="3251200"/>
          <p14:tracePt t="48171" x="6118225" y="3260725"/>
          <p14:tracePt t="48178" x="6127750" y="3278188"/>
          <p14:tracePt t="48186" x="6146800" y="3297238"/>
          <p14:tracePt t="48193" x="6154738" y="3314700"/>
          <p14:tracePt t="48199" x="6183313" y="3324225"/>
          <p14:tracePt t="48206" x="6191250" y="3341688"/>
          <p14:tracePt t="48213" x="6200775" y="3351213"/>
          <p14:tracePt t="48221" x="6219825" y="3360738"/>
          <p14:tracePt t="48229" x="6227763" y="3370263"/>
          <p14:tracePt t="48234" x="6237288" y="3370263"/>
          <p14:tracePt t="48241" x="6246813" y="3387725"/>
          <p14:tracePt t="48255" x="6256338" y="3397250"/>
          <p14:tracePt t="48263" x="6264275" y="3397250"/>
          <p14:tracePt t="48269" x="6273800" y="3397250"/>
          <p14:tracePt t="48276" x="6283325" y="3406775"/>
          <p14:tracePt t="48285" x="6292850" y="3406775"/>
          <p14:tracePt t="48291" x="6300788" y="3406775"/>
          <p14:tracePt t="48311" x="6319838" y="3406775"/>
          <p14:tracePt t="48325" x="6329363" y="3406775"/>
          <p14:tracePt t="48339" x="6337300" y="3406775"/>
          <p14:tracePt t="48353" x="6346825" y="3406775"/>
          <p14:tracePt t="48360" x="6356350" y="3406775"/>
          <p14:tracePt t="48381" x="6365875" y="3406775"/>
          <p14:tracePt t="48388" x="6365875" y="3387725"/>
          <p14:tracePt t="48396" x="6373813" y="3378200"/>
          <p14:tracePt t="48402" x="6383338" y="3378200"/>
          <p14:tracePt t="48409" x="6392863" y="3360738"/>
          <p14:tracePt t="48416" x="6402388" y="3351213"/>
          <p14:tracePt t="48423" x="6410325" y="3333750"/>
          <p14:tracePt t="48429" x="6419850" y="3333750"/>
          <p14:tracePt t="48437" x="6419850" y="3324225"/>
          <p14:tracePt t="48445" x="6429375" y="3305175"/>
          <p14:tracePt t="48450" x="6438900" y="3297238"/>
          <p14:tracePt t="48457" x="6446838" y="3278188"/>
          <p14:tracePt t="48464" x="6456363" y="3260725"/>
          <p14:tracePt t="48472" x="6465888" y="3241675"/>
          <p14:tracePt t="48479" x="6475413" y="3232150"/>
          <p14:tracePt t="48485" x="6483350" y="3214688"/>
          <p14:tracePt t="48493" x="6483350" y="3195638"/>
          <p14:tracePt t="48499" x="6492875" y="3195638"/>
          <p14:tracePt t="48507" x="6502400" y="3178175"/>
          <p14:tracePt t="48514" x="6502400" y="3159125"/>
          <p14:tracePt t="48522" x="6511925" y="3122613"/>
          <p14:tracePt t="48529" x="6521450" y="3105150"/>
          <p14:tracePt t="48533" x="6521450" y="3086100"/>
          <p14:tracePt t="48542" x="6529388" y="3068638"/>
          <p14:tracePt t="48549" x="6538913" y="3068638"/>
          <p14:tracePt t="48555" x="6538913" y="3041650"/>
          <p14:tracePt t="48562" x="6548438" y="3032125"/>
          <p14:tracePt t="48569" x="6557963" y="3013075"/>
          <p14:tracePt t="48579" x="6557963" y="3005138"/>
          <p14:tracePt t="48583" x="6557963" y="2995613"/>
          <p14:tracePt t="48590" x="6557963" y="2976563"/>
          <p14:tracePt t="48612" x="6557963" y="2968625"/>
          <p14:tracePt t="48618" x="6557963" y="2959100"/>
          <p14:tracePt t="48625" x="6565900" y="2940050"/>
          <p14:tracePt t="48632" x="6575425" y="2930525"/>
          <p14:tracePt t="48640" x="6575425" y="2922588"/>
          <p14:tracePt t="48645" x="6575425" y="2913063"/>
          <p14:tracePt t="48660" x="6584950" y="2913063"/>
          <p14:tracePt t="48666" x="6584950" y="2894013"/>
          <p14:tracePt t="48680" x="6584950" y="2876550"/>
          <p14:tracePt t="48688" x="6594475" y="2867025"/>
          <p14:tracePt t="48696" x="6602413" y="2867025"/>
          <p14:tracePt t="48702" x="6602413" y="2849563"/>
          <p14:tracePt t="48722" x="6602413" y="2840038"/>
          <p14:tracePt t="48729" x="6611938" y="2840038"/>
          <p14:tracePt t="48757" x="6611938" y="2830513"/>
          <p14:tracePt t="48772" x="6621463" y="2830513"/>
          <p14:tracePt t="48792" x="6630988" y="2830513"/>
          <p14:tracePt t="48806" x="6638925" y="2830513"/>
          <p14:tracePt t="48812" x="6648450" y="2840038"/>
          <p14:tracePt t="48820" x="6657975" y="2857500"/>
          <p14:tracePt t="48827" x="6667500" y="2867025"/>
          <p14:tracePt t="48833" x="6675438" y="2886075"/>
          <p14:tracePt t="48841" x="6694488" y="2913063"/>
          <p14:tracePt t="48848" x="6711950" y="2930525"/>
          <p14:tracePt t="48855" x="6731000" y="2976563"/>
          <p14:tracePt t="48862" x="6757988" y="3013075"/>
          <p14:tracePt t="48869" x="6784975" y="3041650"/>
          <p14:tracePt t="48876" x="6821488" y="3068638"/>
          <p14:tracePt t="48896" x="6913563" y="3168650"/>
          <p14:tracePt t="48905" x="6940550" y="3187700"/>
          <p14:tracePt t="48912" x="6977063" y="3205163"/>
          <p14:tracePt t="48917" x="7004050" y="3232150"/>
          <p14:tracePt t="48925" x="7032625" y="3251200"/>
          <p14:tracePt t="48931" x="7059613" y="3268663"/>
          <p14:tracePt t="48939" x="7077075" y="3287713"/>
          <p14:tracePt t="48945" x="7096125" y="3287713"/>
          <p14:tracePt t="48952" x="7096125" y="3297238"/>
          <p14:tracePt t="48962" x="7113588" y="3305175"/>
          <p14:tracePt t="48966" x="7132638" y="3314700"/>
          <p14:tracePt t="48973" x="7150100" y="3324225"/>
          <p14:tracePt t="48980" x="7186613" y="3324225"/>
          <p14:tracePt t="48987" x="7205663" y="3333750"/>
          <p14:tracePt t="48996" x="7232650" y="3333750"/>
          <p14:tracePt t="49001" x="7259638" y="3341688"/>
          <p14:tracePt t="49008" x="7305675" y="3341688"/>
          <p14:tracePt t="49014" x="7342188" y="3341688"/>
          <p14:tracePt t="49021" x="7361238" y="3351213"/>
          <p14:tracePt t="49029" x="7378700" y="3351213"/>
          <p14:tracePt t="49036" x="7397750" y="3351213"/>
          <p14:tracePt t="49043" x="7424738" y="3351213"/>
          <p14:tracePt t="49049" x="7443788" y="3351213"/>
          <p14:tracePt t="49056" x="7451725" y="3351213"/>
          <p14:tracePt t="49064" x="7470775" y="3351213"/>
          <p14:tracePt t="49071" x="7480300" y="3351213"/>
          <p14:tracePt t="49078" x="7497763" y="3341688"/>
          <p14:tracePt t="49084" x="7516813" y="3341688"/>
          <p14:tracePt t="49091" x="7534275" y="3333750"/>
          <p14:tracePt t="49098" x="7553325" y="3314700"/>
          <p14:tracePt t="49105" x="7580313" y="3297238"/>
          <p14:tracePt t="49112" x="7607300" y="3278188"/>
          <p14:tracePt t="49119" x="7634288" y="3260725"/>
          <p14:tracePt t="49126" x="7662863" y="3224213"/>
          <p14:tracePt t="49133" x="7699375" y="3195638"/>
          <p14:tracePt t="49140" x="7716838" y="3151188"/>
          <p14:tracePt t="49148" x="7743825" y="3114675"/>
          <p14:tracePt t="49154" x="7772400" y="3105150"/>
          <p14:tracePt t="49161" x="7780338" y="3086100"/>
          <p14:tracePt t="49168" x="7799388" y="3068638"/>
          <p14:tracePt t="49175" x="7808913" y="3041650"/>
          <p14:tracePt t="49182" x="7816850" y="3022600"/>
          <p14:tracePt t="49189" x="7826375" y="3013075"/>
          <p14:tracePt t="49197" x="7826375" y="2995613"/>
          <p14:tracePt t="49212" x="7835900" y="2976563"/>
          <p14:tracePt t="49217" x="7835900" y="2959100"/>
          <p14:tracePt t="49224" x="7845425" y="2959100"/>
          <p14:tracePt t="49231" x="7845425" y="2940050"/>
          <p14:tracePt t="49245" x="7845425" y="2930525"/>
          <p14:tracePt t="49252" x="7853363" y="2922588"/>
          <p14:tracePt t="49259" x="7862888" y="2913063"/>
          <p14:tracePt t="49273" x="7862888" y="2903538"/>
          <p14:tracePt t="49280" x="7862888" y="2894013"/>
          <p14:tracePt t="49295" x="7862888" y="2886075"/>
          <p14:tracePt t="49308" x="7862888" y="2876550"/>
          <p14:tracePt t="49468" x="7862888" y="2867025"/>
          <p14:tracePt t="49905" x="7853363" y="2867025"/>
          <p14:tracePt t="49910" x="7826375" y="2857500"/>
          <p14:tracePt t="49917" x="7808913" y="2849563"/>
          <p14:tracePt t="49924" x="7762875" y="2820988"/>
          <p14:tracePt t="49930" x="7735888" y="2813050"/>
          <p14:tracePt t="49945" x="7670800" y="2776538"/>
          <p14:tracePt t="49954" x="7616825" y="2747963"/>
          <p14:tracePt t="49960" x="7561263" y="2684463"/>
          <p14:tracePt t="49967" x="7516813" y="2647950"/>
          <p14:tracePt t="49974" x="7461250" y="2584450"/>
          <p14:tracePt t="49980" x="7407275" y="2501900"/>
          <p14:tracePt t="49987" x="7351713" y="2401888"/>
          <p14:tracePt t="49994" x="7315200" y="2301875"/>
          <p14:tracePt t="50002" x="7251700" y="2173288"/>
          <p14:tracePt t="50008" x="7205663" y="2000250"/>
          <p14:tracePt t="50015" x="7186613" y="1871663"/>
          <p14:tracePt t="50023" x="7186613" y="1817688"/>
          <p14:tracePt t="50029" x="7186613" y="1708150"/>
          <p14:tracePt t="50035" x="7196138" y="1643063"/>
          <p14:tracePt t="50044" x="7196138" y="1589088"/>
          <p14:tracePt t="50051" x="7205663" y="1562100"/>
          <p14:tracePt t="50057" x="7215188" y="1533525"/>
          <p14:tracePt t="50063" x="7223125" y="1489075"/>
          <p14:tracePt t="50072" x="7242175" y="1470025"/>
          <p14:tracePt t="50077" x="7278688" y="1452563"/>
          <p14:tracePt t="50085" x="7278688" y="1443038"/>
          <p14:tracePt t="50094" x="7296150" y="1423988"/>
          <p14:tracePt t="50112" x="7370763" y="1387475"/>
          <p14:tracePt t="50120" x="7397750" y="1387475"/>
          <p14:tracePt t="50128" x="7415213" y="1387475"/>
          <p14:tracePt t="50134" x="7434263" y="1379538"/>
          <p14:tracePt t="50141" x="7461250" y="1360488"/>
          <p14:tracePt t="50147" x="7480300" y="1360488"/>
          <p14:tracePt t="50155" x="7497763" y="1360488"/>
          <p14:tracePt t="50162" x="7524750" y="1360488"/>
          <p14:tracePt t="50168" x="7543800" y="1360488"/>
          <p14:tracePt t="50176" x="7580313" y="1370013"/>
          <p14:tracePt t="50183" x="7607300" y="1370013"/>
          <p14:tracePt t="50190" x="7643813" y="1379538"/>
          <p14:tracePt t="50197" x="7735888" y="1379538"/>
          <p14:tracePt t="50203" x="7816850" y="1387475"/>
          <p14:tracePt t="50210" x="7899400" y="1416050"/>
          <p14:tracePt t="50217" x="8008938" y="1433513"/>
          <p14:tracePt t="50225" x="8101013" y="1443038"/>
          <p14:tracePt t="50232" x="8201025" y="1489075"/>
          <p14:tracePt t="50239" x="8237538" y="1497013"/>
          <p14:tracePt t="50245" x="8283575" y="1516063"/>
          <p14:tracePt t="50253" x="8301038" y="1525588"/>
          <p14:tracePt t="50260" x="8347075" y="1562100"/>
          <p14:tracePt t="50267" x="8383588" y="1579563"/>
          <p14:tracePt t="50273" x="8410575" y="1616075"/>
          <p14:tracePt t="50282" x="8420100" y="1652588"/>
          <p14:tracePt t="50287" x="8447088" y="1689100"/>
          <p14:tracePt t="50294" x="8475663" y="1744663"/>
          <p14:tracePt t="50301" x="8502650" y="1844675"/>
          <p14:tracePt t="50308" x="8529638" y="1935163"/>
          <p14:tracePt t="50315" x="8548688" y="2017713"/>
          <p14:tracePt t="50322" x="8556625" y="2073275"/>
          <p14:tracePt t="50329" x="8575675" y="2155825"/>
          <p14:tracePt t="50336" x="8575675" y="2228850"/>
          <p14:tracePt t="50344" x="8575675" y="2301875"/>
          <p14:tracePt t="50349" x="8566150" y="2374900"/>
          <p14:tracePt t="50357" x="8556625" y="2438400"/>
          <p14:tracePt t="50364" x="8529638" y="2484438"/>
          <p14:tracePt t="50370" x="8512175" y="2557463"/>
          <p14:tracePt t="50377" x="8493125" y="2620963"/>
          <p14:tracePt t="50384" x="8456613" y="2667000"/>
          <p14:tracePt t="50393" x="8439150" y="2711450"/>
          <p14:tracePt t="50401" x="8410575" y="2757488"/>
          <p14:tracePt t="50405" x="8402638" y="2803525"/>
          <p14:tracePt t="50413" x="8383588" y="2820988"/>
          <p14:tracePt t="50419" x="8374063" y="2849563"/>
          <p14:tracePt t="50427" x="8356600" y="2857500"/>
          <p14:tracePt t="50435" x="8347075" y="2867025"/>
          <p14:tracePt t="50440" x="8337550" y="2886075"/>
          <p14:tracePt t="50447" x="8329613" y="2903538"/>
          <p14:tracePt t="50454" x="8301038" y="2913063"/>
          <p14:tracePt t="50462" x="8293100" y="2930525"/>
          <p14:tracePt t="50468" x="8274050" y="2949575"/>
          <p14:tracePt t="50477" x="8256588" y="2959100"/>
          <p14:tracePt t="50481" x="8220075" y="2968625"/>
          <p14:tracePt t="50488" x="8201025" y="2986088"/>
          <p14:tracePt t="50496" x="8174038" y="2995613"/>
          <p14:tracePt t="50502" x="8147050" y="3022600"/>
          <p14:tracePt t="50512" x="8118475" y="3032125"/>
          <p14:tracePt t="50516" x="8101013" y="3041650"/>
          <p14:tracePt t="50524" x="8072438" y="3049588"/>
          <p14:tracePt t="50530" x="8054975" y="3068638"/>
          <p14:tracePt t="50538" x="8027988" y="3078163"/>
          <p14:tracePt t="50544" x="7991475" y="3078163"/>
          <p14:tracePt t="50552" x="7962900" y="3086100"/>
          <p14:tracePt t="50560" x="7935913" y="3086100"/>
          <p14:tracePt t="50566" x="7918450" y="3095625"/>
          <p14:tracePt t="50573" x="7899400" y="3095625"/>
          <p14:tracePt t="50579" x="7881938" y="3095625"/>
          <p14:tracePt t="50587" x="7853363" y="3095625"/>
          <p14:tracePt t="50593" x="7835900" y="3095625"/>
          <p14:tracePt t="50600" x="7808913" y="3095625"/>
          <p14:tracePt t="50608" x="7762875" y="3095625"/>
          <p14:tracePt t="50614" x="7743825" y="3086100"/>
          <p14:tracePt t="50621" x="7716838" y="3086100"/>
          <p14:tracePt t="50628" x="7689850" y="3068638"/>
          <p14:tracePt t="50635" x="7662863" y="3049588"/>
          <p14:tracePt t="50643" x="7634288" y="3041650"/>
          <p14:tracePt t="50649" x="7607300" y="3032125"/>
          <p14:tracePt t="50656" x="7589838" y="3005138"/>
          <p14:tracePt t="50663" x="7553325" y="2986088"/>
          <p14:tracePt t="50670" x="7534275" y="2959100"/>
          <p14:tracePt t="50677" x="7497763" y="2913063"/>
          <p14:tracePt t="50684" x="7480300" y="2876550"/>
          <p14:tracePt t="50693" x="7443788" y="2803525"/>
          <p14:tracePt t="50698" x="7388225" y="2740025"/>
          <p14:tracePt t="50704" x="7378700" y="2667000"/>
          <p14:tracePt t="50712" x="7351713" y="2547938"/>
          <p14:tracePt t="50719" x="7324725" y="2474913"/>
          <p14:tracePt t="50726" x="7305675" y="2328863"/>
          <p14:tracePt t="50732" x="7305675" y="2236788"/>
          <p14:tracePt t="50739" x="7315200" y="2173288"/>
          <p14:tracePt t="50747" x="7315200" y="2100263"/>
          <p14:tracePt t="50754" x="7324725" y="2054225"/>
          <p14:tracePt t="50760" x="7334250" y="1981200"/>
          <p14:tracePt t="50767" x="7342188" y="1935163"/>
          <p14:tracePt t="50776" x="7370763" y="1890713"/>
          <p14:tracePt t="50782" x="7378700" y="1862138"/>
          <p14:tracePt t="50790" x="7388225" y="1844675"/>
          <p14:tracePt t="50796" x="7397750" y="1817688"/>
          <p14:tracePt t="50802" x="7407275" y="1798638"/>
          <p14:tracePt t="50809" x="7415213" y="1789113"/>
          <p14:tracePt t="50816" x="7424738" y="1771650"/>
          <p14:tracePt t="50826" x="7434263" y="1744663"/>
          <p14:tracePt t="50830" x="7443788" y="1744663"/>
          <p14:tracePt t="50837" x="7451725" y="1725613"/>
          <p14:tracePt t="50845" x="7451725" y="1716088"/>
          <p14:tracePt t="50851" x="7470775" y="1708150"/>
          <p14:tracePt t="50860" x="7480300" y="1689100"/>
          <p14:tracePt t="50865" x="7488238" y="1689100"/>
          <p14:tracePt t="50872" x="7497763" y="1679575"/>
          <p14:tracePt t="50879" x="7507288" y="1662113"/>
          <p14:tracePt t="50886" x="7524750" y="1662113"/>
          <p14:tracePt t="50893" x="7534275" y="1652588"/>
          <p14:tracePt t="50900" x="7561263" y="1643063"/>
          <p14:tracePt t="50907" x="7570788" y="1635125"/>
          <p14:tracePt t="50914" x="7580313" y="1635125"/>
          <p14:tracePt t="50921" x="7589838" y="1635125"/>
          <p14:tracePt t="50928" x="7607300" y="1635125"/>
          <p14:tracePt t="50935" x="7607300" y="1625600"/>
          <p14:tracePt t="50943" x="7626350" y="1625600"/>
          <p14:tracePt t="50960" x="7662863" y="1625600"/>
          <p14:tracePt t="50963" x="7689850" y="1625600"/>
          <p14:tracePt t="50972" x="7735888" y="1625600"/>
          <p14:tracePt t="50977" x="7762875" y="1625600"/>
          <p14:tracePt t="50984" x="7789863" y="1625600"/>
          <p14:tracePt t="50993" x="7808913" y="1625600"/>
          <p14:tracePt t="50998" x="7826375" y="1643063"/>
          <p14:tracePt t="51004" x="7862888" y="1671638"/>
          <p14:tracePt t="51012" x="7889875" y="1679575"/>
          <p14:tracePt t="51021" x="7926388" y="1698625"/>
          <p14:tracePt t="51026" x="7962900" y="1735138"/>
          <p14:tracePt t="51033" x="7991475" y="1752600"/>
          <p14:tracePt t="51040" x="8018463" y="1798638"/>
          <p14:tracePt t="51047" x="8054975" y="1844675"/>
          <p14:tracePt t="51053" x="8091488" y="1908175"/>
          <p14:tracePt t="51060" x="8118475" y="1973263"/>
          <p14:tracePt t="51068" x="8147050" y="2046288"/>
          <p14:tracePt t="51076" x="8174038" y="2109788"/>
          <p14:tracePt t="51082" x="8183563" y="2155825"/>
          <p14:tracePt t="51088" x="8183563" y="2182813"/>
          <p14:tracePt t="51096" x="8191500" y="2236788"/>
          <p14:tracePt t="51102" x="8191500" y="2292350"/>
          <p14:tracePt t="51110" x="8191500" y="2328863"/>
          <p14:tracePt t="51117" x="8201025" y="2365375"/>
          <p14:tracePt t="51127" x="8201025" y="2411413"/>
          <p14:tracePt t="51130" x="8201025" y="2438400"/>
          <p14:tracePt t="51137" x="8201025" y="2465388"/>
          <p14:tracePt t="51145" x="8201025" y="2492375"/>
          <p14:tracePt t="51151" x="8201025" y="2538413"/>
          <p14:tracePt t="51159" x="8191500" y="2557463"/>
          <p14:tracePt t="51165" x="8191500" y="2584450"/>
          <p14:tracePt t="51172" x="8183563" y="2611438"/>
          <p14:tracePt t="51180" x="8183563" y="2630488"/>
          <p14:tracePt t="51186" x="8174038" y="2667000"/>
          <p14:tracePt t="51193" x="8164513" y="2674938"/>
          <p14:tracePt t="51200" x="8164513" y="2693988"/>
          <p14:tracePt t="51208" x="8154988" y="2730500"/>
          <p14:tracePt t="51214" x="8147050" y="2757488"/>
          <p14:tracePt t="51221" x="8137525" y="2767013"/>
          <p14:tracePt t="51228" x="8128000" y="2794000"/>
          <p14:tracePt t="51235" x="8128000" y="2813050"/>
          <p14:tracePt t="51242" x="8118475" y="2830513"/>
          <p14:tracePt t="51249" x="8108950" y="2840038"/>
          <p14:tracePt t="51265" x="8091488" y="2857500"/>
          <p14:tracePt t="51271" x="8091488" y="2867025"/>
          <p14:tracePt t="51277" x="8072438" y="2886075"/>
          <p14:tracePt t="51292" x="8064500" y="2894013"/>
          <p14:tracePt t="51298" x="8054975" y="2903538"/>
          <p14:tracePt t="51306" x="8045450" y="2913063"/>
          <p14:tracePt t="51312" x="8027988" y="2922588"/>
          <p14:tracePt t="51319" x="8008938" y="2930525"/>
          <p14:tracePt t="51326" x="7999413" y="2940050"/>
          <p14:tracePt t="51336" x="7991475" y="2940050"/>
          <p14:tracePt t="51341" x="7972425" y="2940050"/>
          <p14:tracePt t="51349" x="7945438" y="2949575"/>
          <p14:tracePt t="51354" x="7926388" y="2949575"/>
          <p14:tracePt t="51361" x="7908925" y="2949575"/>
          <p14:tracePt t="51368" x="7899400" y="2949575"/>
          <p14:tracePt t="51376" x="7881938" y="2949575"/>
          <p14:tracePt t="51381" x="7853363" y="2949575"/>
          <p14:tracePt t="51388" x="7835900" y="2949575"/>
          <p14:tracePt t="51396" x="7826375" y="2949575"/>
          <p14:tracePt t="51404" x="7808913" y="2949575"/>
          <p14:tracePt t="51416" x="7789863" y="2940050"/>
          <p14:tracePt t="51426" x="7780338" y="2940050"/>
          <p14:tracePt t="51431" x="7772400" y="2940050"/>
          <p14:tracePt t="51437" x="7762875" y="2940050"/>
          <p14:tracePt t="51444" x="7753350" y="2930525"/>
          <p14:tracePt t="51451" x="7743825" y="2922588"/>
          <p14:tracePt t="51466" x="7735888" y="2913063"/>
          <p14:tracePt t="51479" x="7726363" y="2913063"/>
          <p14:tracePt t="51486" x="7716838" y="2913063"/>
          <p14:tracePt t="51493" x="7716838" y="2903538"/>
          <p14:tracePt t="51509" x="7707313" y="2894013"/>
          <p14:tracePt t="51514" x="7699375" y="2894013"/>
          <p14:tracePt t="51542" x="7689850" y="2886075"/>
          <p14:tracePt t="51570" x="7689850" y="2876550"/>
          <p14:tracePt t="51576" x="7680325" y="2876550"/>
          <p14:tracePt t="51737" x="7680325" y="2867025"/>
          <p14:tracePt t="53840" x="7680325" y="2857500"/>
          <p14:tracePt t="53846" x="7670800" y="2840038"/>
          <p14:tracePt t="53853" x="7670800" y="2813050"/>
          <p14:tracePt t="53859" x="7662863" y="2784475"/>
          <p14:tracePt t="53867" x="7662863" y="2767013"/>
          <p14:tracePt t="53874" x="7662863" y="2720975"/>
          <p14:tracePt t="53882" x="7653338" y="2693988"/>
          <p14:tracePt t="53890" x="7653338" y="2674938"/>
          <p14:tracePt t="53896" x="7653338" y="2647950"/>
          <p14:tracePt t="53903" x="7643813" y="2620963"/>
          <p14:tracePt t="53908" x="7643813" y="2574925"/>
          <p14:tracePt t="53916" x="7643813" y="2538413"/>
          <p14:tracePt t="53923" x="7643813" y="2501900"/>
          <p14:tracePt t="53930" x="7643813" y="2474913"/>
          <p14:tracePt t="53936" x="7643813" y="2447925"/>
          <p14:tracePt t="53943" x="7643813" y="2392363"/>
          <p14:tracePt t="53951" x="7643813" y="2338388"/>
          <p14:tracePt t="53957" x="7643813" y="2292350"/>
          <p14:tracePt t="53965" x="7643813" y="2255838"/>
          <p14:tracePt t="53974" x="7643813" y="2209800"/>
          <p14:tracePt t="53978" x="7653338" y="2182813"/>
          <p14:tracePt t="53985" x="7662863" y="2155825"/>
          <p14:tracePt t="53992" x="7670800" y="2119313"/>
          <p14:tracePt t="54000" x="7670800" y="2090738"/>
          <p14:tracePt t="54006" x="7670800" y="2063750"/>
          <p14:tracePt t="54013" x="7680325" y="2046288"/>
          <p14:tracePt t="54021" x="7680325" y="2036763"/>
          <p14:tracePt t="54027" x="7689850" y="2027238"/>
          <p14:tracePt t="54035" x="7689850" y="2017713"/>
          <p14:tracePt t="54040" x="7689850" y="2009775"/>
          <p14:tracePt t="54048" x="7699375" y="1990725"/>
          <p14:tracePt t="54056" x="7716838" y="1981200"/>
          <p14:tracePt t="54083" x="7716838" y="1973263"/>
          <p14:tracePt t="54090" x="7726363" y="1963738"/>
          <p14:tracePt t="54107" x="7735888" y="1963738"/>
          <p14:tracePt t="54125" x="7743825" y="1963738"/>
          <p14:tracePt t="54136" x="7743825" y="1973263"/>
          <p14:tracePt t="54146" x="7753350" y="1973263"/>
          <p14:tracePt t="54153" x="7753350" y="1990725"/>
          <p14:tracePt t="54174" x="7789863" y="2027238"/>
          <p14:tracePt t="54180" x="7799388" y="2046288"/>
          <p14:tracePt t="54187" x="7808913" y="2073275"/>
          <p14:tracePt t="54194" x="7816850" y="2090738"/>
          <p14:tracePt t="54202" x="7826375" y="2119313"/>
          <p14:tracePt t="54208" x="7826375" y="2136775"/>
          <p14:tracePt t="54215" x="7853363" y="2209800"/>
          <p14:tracePt t="54222" x="7881938" y="2328863"/>
          <p14:tracePt t="54229" x="7908925" y="2492375"/>
          <p14:tracePt t="54236" x="7945438" y="2747963"/>
          <p14:tracePt t="54244" x="7981950" y="3068638"/>
          <p14:tracePt t="54250" x="8018463" y="3251200"/>
          <p14:tracePt t="54256" x="8027988" y="3451225"/>
          <p14:tracePt t="54264" x="8045450" y="3633788"/>
          <p14:tracePt t="54272" x="8072438" y="3743325"/>
          <p14:tracePt t="54277" x="8091488" y="3871913"/>
          <p14:tracePt t="54284" x="8091488" y="3971925"/>
          <p14:tracePt t="54291" x="8101013" y="4044950"/>
          <p14:tracePt t="54299" x="8108950" y="4117975"/>
          <p14:tracePt t="54306" x="8128000" y="4200525"/>
          <p14:tracePt t="54312" x="8128000" y="4227513"/>
          <p14:tracePt t="54319" x="8128000" y="4273550"/>
          <p14:tracePt t="54326" x="8128000" y="4310063"/>
          <p14:tracePt t="54333" x="8128000" y="4329113"/>
          <p14:tracePt t="54341" x="8128000" y="4346575"/>
          <p14:tracePt t="54347" x="8128000" y="4365625"/>
          <p14:tracePt t="54355" x="8128000" y="4392613"/>
          <p14:tracePt t="54361" x="8128000" y="4402138"/>
          <p14:tracePt t="54369" x="8128000" y="4419600"/>
          <p14:tracePt t="54375" x="8128000" y="4438650"/>
          <p14:tracePt t="54396" x="8128000" y="4456113"/>
          <p14:tracePt t="54417" x="8128000" y="4465638"/>
          <p14:tracePt t="54424" x="8128000" y="4475163"/>
          <p14:tracePt t="54474" x="8128000" y="4465638"/>
          <p14:tracePt t="54480" x="8128000" y="4446588"/>
          <p14:tracePt t="54494" x="8128000" y="4419600"/>
          <p14:tracePt t="54501" x="8128000" y="4402138"/>
          <p14:tracePt t="54509" x="8128000" y="4383088"/>
          <p14:tracePt t="54515" x="8108950" y="4264025"/>
          <p14:tracePt t="54524" x="8101013" y="4100513"/>
          <p14:tracePt t="54529" x="8081963" y="3898900"/>
          <p14:tracePt t="54537" x="8064500" y="3589338"/>
          <p14:tracePt t="54545" x="8064500" y="3105150"/>
          <p14:tracePt t="54550" x="8064500" y="2949575"/>
          <p14:tracePt t="54557" x="8091488" y="2740025"/>
          <p14:tracePt t="54564" x="8091488" y="2538413"/>
          <p14:tracePt t="54573" x="8091488" y="2411413"/>
          <p14:tracePt t="54579" x="8118475" y="2282825"/>
          <p14:tracePt t="54585" x="8128000" y="2209800"/>
          <p14:tracePt t="54592" x="8137525" y="2146300"/>
          <p14:tracePt t="54601" x="8137525" y="2090738"/>
          <p14:tracePt t="54606" x="8147050" y="2009775"/>
          <p14:tracePt t="54615" x="8147050" y="1954213"/>
          <p14:tracePt t="54620" x="8147050" y="1908175"/>
          <p14:tracePt t="54627" x="8147050" y="1898650"/>
          <p14:tracePt t="54634" x="8147050" y="1881188"/>
          <p14:tracePt t="54642" x="8147050" y="1871663"/>
          <p14:tracePt t="54648" x="8147050" y="1862138"/>
          <p14:tracePt t="54656" x="8147050" y="1854200"/>
          <p14:tracePt t="54676" x="8147050" y="1844675"/>
          <p14:tracePt t="54725" x="8137525" y="1844675"/>
          <p14:tracePt t="54734" x="8128000" y="1844675"/>
          <p14:tracePt t="54761" x="8118475" y="1844675"/>
          <p14:tracePt t="54780" x="8108950" y="1854200"/>
          <p14:tracePt t="54801" x="8108950" y="1862138"/>
          <p14:tracePt t="54809" x="8101013" y="1862138"/>
          <p14:tracePt t="54815" x="8101013" y="1871663"/>
          <p14:tracePt t="54838" x="8101013" y="1881188"/>
          <p14:tracePt t="54843" x="8101013" y="1890713"/>
          <p14:tracePt t="54851" x="8091488" y="1898650"/>
          <p14:tracePt t="54857" x="8081963" y="1917700"/>
          <p14:tracePt t="54864" x="8081963" y="1927225"/>
          <p14:tracePt t="54873" x="8072438" y="1935163"/>
          <p14:tracePt t="54878" x="8064500" y="1963738"/>
          <p14:tracePt t="54885" x="8064500" y="1973263"/>
          <p14:tracePt t="54891" x="8054975" y="2017713"/>
          <p14:tracePt t="54899" x="8045450" y="2046288"/>
          <p14:tracePt t="54906" x="8045450" y="2090738"/>
          <p14:tracePt t="54913" x="8035925" y="2119313"/>
          <p14:tracePt t="54920" x="8035925" y="2136775"/>
          <p14:tracePt t="54927" x="8018463" y="2192338"/>
          <p14:tracePt t="54934" x="8018463" y="2246313"/>
          <p14:tracePt t="54942" x="7999413" y="2292350"/>
          <p14:tracePt t="54947" x="7999413" y="2382838"/>
          <p14:tracePt t="54955" x="7991475" y="2419350"/>
          <p14:tracePt t="54961" x="7991475" y="2474913"/>
          <p14:tracePt t="54973" x="7991475" y="2501900"/>
          <p14:tracePt t="54976" x="7991475" y="2538413"/>
          <p14:tracePt t="54982" x="7981950" y="2574925"/>
          <p14:tracePt t="54991" x="7972425" y="2593975"/>
          <p14:tracePt t="54996" x="7972425" y="2601913"/>
          <p14:tracePt t="55003" x="7972425" y="2611438"/>
          <p14:tracePt t="55010" x="7972425" y="2620963"/>
          <p14:tracePt t="55017" x="7972425" y="2630488"/>
          <p14:tracePt t="55024" x="7972425" y="2638425"/>
          <p14:tracePt t="55031" x="7972425" y="2647950"/>
          <p14:tracePt t="55047" x="7972425" y="2657475"/>
          <p14:tracePt t="55052" x="7972425" y="2667000"/>
          <p14:tracePt t="55339" x="7972425" y="2813050"/>
          <p14:tracePt t="55345" x="7972425" y="3059113"/>
          <p14:tracePt t="55353" x="7972425" y="3324225"/>
          <p14:tracePt t="55358" x="7972425" y="3487738"/>
          <p14:tracePt t="55365" x="7972425" y="3689350"/>
          <p14:tracePt t="55372" x="7991475" y="3816350"/>
          <p14:tracePt t="55381" x="7999413" y="3927475"/>
          <p14:tracePt t="55388" x="8018463" y="4037013"/>
          <p14:tracePt t="55394" x="8027988" y="4137025"/>
          <p14:tracePt t="55401" x="8027988" y="4210050"/>
          <p14:tracePt t="55407" x="8027988" y="4246563"/>
          <p14:tracePt t="55414" x="8045450" y="4310063"/>
          <p14:tracePt t="55422" x="8045450" y="4383088"/>
          <p14:tracePt t="55428" x="8054975" y="4456113"/>
          <p14:tracePt t="55436" x="8054975" y="4502150"/>
          <p14:tracePt t="55444" x="8064500" y="4538663"/>
          <p14:tracePt t="55450" x="8064500" y="4584700"/>
          <p14:tracePt t="55456" x="8064500" y="4602163"/>
          <p14:tracePt t="55464" x="8064500" y="4621213"/>
          <p14:tracePt t="55478" x="8064500" y="4629150"/>
          <p14:tracePt t="55486" x="8064500" y="4638675"/>
          <p14:tracePt t="55492" x="8064500" y="4657725"/>
          <p14:tracePt t="55505" x="8064500" y="4665663"/>
          <p14:tracePt t="55520" x="8072438" y="4665663"/>
          <p14:tracePt t="55534" x="8081963" y="4675188"/>
          <p14:tracePt t="55555" x="8091488" y="4675188"/>
          <p14:tracePt t="55568" x="8108950" y="4684713"/>
          <p14:tracePt t="55583" x="8118475" y="4684713"/>
          <p14:tracePt t="55597" x="8128000" y="4694238"/>
          <p14:tracePt t="55607" x="8137525" y="4694238"/>
          <p14:tracePt t="55610" x="8154988" y="4694238"/>
          <p14:tracePt t="55619" x="8174038" y="4694238"/>
          <p14:tracePt t="55624" x="8191500" y="4702175"/>
          <p14:tracePt t="55631" x="8220075" y="4702175"/>
          <p14:tracePt t="55639" x="8264525" y="4730750"/>
          <p14:tracePt t="55646" x="8283575" y="4730750"/>
          <p14:tracePt t="55657" x="8329613" y="4738688"/>
          <p14:tracePt t="55659" x="8439150" y="4767263"/>
          <p14:tracePt t="55666" x="8621713" y="4811713"/>
          <p14:tracePt t="55673" x="8831263" y="4867275"/>
          <p14:tracePt t="55681" x="8967788" y="4894263"/>
          <p14:tracePt t="55689" x="9096375" y="4922838"/>
          <p14:tracePt t="55694" x="9242425" y="4967288"/>
          <p14:tracePt t="55702" x="9324975" y="4976813"/>
          <p14:tracePt t="55707" x="9398000" y="4995863"/>
          <p14:tracePt t="55715" x="9442450" y="5003800"/>
          <p14:tracePt t="55722" x="9461500" y="5003800"/>
          <p14:tracePt t="55730" x="9478963" y="5013325"/>
          <p14:tracePt t="55736" x="9498013" y="5013325"/>
          <p14:tracePt t="56037" x="9515475" y="5013325"/>
          <p14:tracePt t="56043" x="9561513" y="4986338"/>
          <p14:tracePt t="56052" x="9588500" y="4976813"/>
          <p14:tracePt t="56057" x="9661525" y="4940300"/>
          <p14:tracePt t="56065" x="9717088" y="4930775"/>
          <p14:tracePt t="56072" x="9799638" y="4922838"/>
          <p14:tracePt t="56079" x="9845675" y="4894263"/>
          <p14:tracePt t="56086" x="9918700" y="4894263"/>
          <p14:tracePt t="56092" x="9999663" y="4867275"/>
          <p14:tracePt t="56100" x="10091738" y="4867275"/>
          <p14:tracePt t="56105" x="10201275" y="4867275"/>
          <p14:tracePt t="56114" x="10328275" y="4876800"/>
          <p14:tracePt t="56121" x="10529888" y="4884738"/>
          <p14:tracePt t="56128" x="10658475" y="4903788"/>
          <p14:tracePt t="56134" x="10785475" y="4930775"/>
          <p14:tracePt t="56142" x="10885488" y="4959350"/>
          <p14:tracePt t="56149" x="10968038" y="5003800"/>
          <p14:tracePt t="56155" x="11004550" y="5013325"/>
          <p14:tracePt t="56163" x="11050588" y="5032375"/>
          <p14:tracePt t="56169" x="11096625" y="5040313"/>
          <p14:tracePt t="56176" x="11114088" y="5068888"/>
          <p14:tracePt t="56186" x="11133138" y="5086350"/>
          <p14:tracePt t="56189" x="11150600" y="5095875"/>
          <p14:tracePt t="56198" x="11160125" y="5105400"/>
          <p14:tracePt t="56205" x="11169650" y="5113338"/>
          <p14:tracePt t="56212" x="11177588" y="5141913"/>
          <p14:tracePt t="56219" x="11187113" y="5168900"/>
          <p14:tracePt t="56225" x="11196638" y="5186363"/>
          <p14:tracePt t="56232" x="11206163" y="5205413"/>
          <p14:tracePt t="56238" x="11206163" y="5241925"/>
          <p14:tracePt t="56246" x="11206163" y="5259388"/>
          <p14:tracePt t="56254" x="11214100" y="5295900"/>
          <p14:tracePt t="56261" x="11214100" y="5324475"/>
          <p14:tracePt t="56266" x="11214100" y="5351463"/>
          <p14:tracePt t="56273" x="11214100" y="5378450"/>
          <p14:tracePt t="56281" x="11214100" y="5397500"/>
          <p14:tracePt t="56288" x="11206163" y="5461000"/>
          <p14:tracePt t="56294" x="11196638" y="5487988"/>
          <p14:tracePt t="56301" x="11187113" y="5514975"/>
          <p14:tracePt t="56308" x="11169650" y="5534025"/>
          <p14:tracePt t="56317" x="11141075" y="5570538"/>
          <p14:tracePt t="56322" x="11114088" y="5624513"/>
          <p14:tracePt t="56330" x="11104563" y="5661025"/>
          <p14:tracePt t="56338" x="11068050" y="5689600"/>
          <p14:tracePt t="56345" x="11050588" y="5716588"/>
          <p14:tracePt t="56351" x="11004550" y="5743575"/>
          <p14:tracePt t="56358" x="10958513" y="5789613"/>
          <p14:tracePt t="56364" x="10877550" y="5843588"/>
          <p14:tracePt t="56372" x="10812463" y="5881688"/>
          <p14:tracePt t="56378" x="10748963" y="5926138"/>
          <p14:tracePt t="56386" x="10666413" y="5962650"/>
          <p14:tracePt t="56392" x="10621963" y="5981700"/>
          <p14:tracePt t="56400" x="10575925" y="6018213"/>
          <p14:tracePt t="56405" x="10493375" y="6045200"/>
          <p14:tracePt t="56414" x="10447338" y="6072188"/>
          <p14:tracePt t="56422" x="10383838" y="6091238"/>
          <p14:tracePt t="56427" x="10328275" y="6108700"/>
          <p14:tracePt t="56435" x="10264775" y="6118225"/>
          <p14:tracePt t="56442" x="10191750" y="6127750"/>
          <p14:tracePt t="56449" x="10155238" y="6145213"/>
          <p14:tracePt t="56455" x="10091738" y="6154738"/>
          <p14:tracePt t="56461" x="10045700" y="6154738"/>
          <p14:tracePt t="56468" x="9991725" y="6164263"/>
          <p14:tracePt t="56476" x="9963150" y="6164263"/>
          <p14:tracePt t="56484" x="9936163" y="6173788"/>
          <p14:tracePt t="56490" x="9890125" y="6173788"/>
          <p14:tracePt t="56496" x="9853613" y="6173788"/>
          <p14:tracePt t="56504" x="9809163" y="6173788"/>
          <p14:tracePt t="56511" x="9780588" y="6173788"/>
          <p14:tracePt t="56517" x="9734550" y="6173788"/>
          <p14:tracePt t="56524" x="9698038" y="6173788"/>
          <p14:tracePt t="56531" x="9671050" y="6164263"/>
          <p14:tracePt t="56539" x="9625013" y="6154738"/>
          <p14:tracePt t="56546" x="9580563" y="6145213"/>
          <p14:tracePt t="56553" x="9544050" y="6137275"/>
          <p14:tracePt t="56559" x="9507538" y="6108700"/>
          <p14:tracePt t="56566" x="9471025" y="6100763"/>
          <p14:tracePt t="56574" x="9424988" y="6081713"/>
          <p14:tracePt t="56580" x="9388475" y="6054725"/>
          <p14:tracePt t="56588" x="9361488" y="6035675"/>
          <p14:tracePt t="56594" x="9332913" y="6008688"/>
          <p14:tracePt t="56600" x="9288463" y="5981700"/>
          <p14:tracePt t="56608" x="9251950" y="5954713"/>
          <p14:tracePt t="56615" x="9232900" y="5935663"/>
          <p14:tracePt t="56622" x="9205913" y="5899150"/>
          <p14:tracePt t="56629" x="9169400" y="5872163"/>
          <p14:tracePt t="56638" x="9150350" y="5835650"/>
          <p14:tracePt t="56644" x="9132888" y="5807075"/>
          <p14:tracePt t="56650" x="9105900" y="5780088"/>
          <p14:tracePt t="56657" x="9086850" y="5734050"/>
          <p14:tracePt t="56664" x="9077325" y="5707063"/>
          <p14:tracePt t="56671" x="9059863" y="5670550"/>
          <p14:tracePt t="56678" x="9040813" y="5616575"/>
          <p14:tracePt t="56685" x="9032875" y="5524500"/>
          <p14:tracePt t="56692" x="9032875" y="5414963"/>
          <p14:tracePt t="56698" x="9032875" y="5287963"/>
          <p14:tracePt t="56706" x="9032875" y="5222875"/>
          <p14:tracePt t="56712" x="9032875" y="5149850"/>
          <p14:tracePt t="56721" x="9077325" y="5032375"/>
          <p14:tracePt t="56726" x="9086850" y="5003800"/>
          <p14:tracePt t="56734" x="9113838" y="4959350"/>
          <p14:tracePt t="56741" x="9123363" y="4940300"/>
          <p14:tracePt t="56747" x="9150350" y="4894263"/>
          <p14:tracePt t="56754" x="9186863" y="4867275"/>
          <p14:tracePt t="56761" x="9205913" y="4848225"/>
          <p14:tracePt t="56769" x="9232900" y="4830763"/>
          <p14:tracePt t="56776" x="9251950" y="4803775"/>
          <p14:tracePt t="56782" x="9296400" y="4784725"/>
          <p14:tracePt t="56789" x="9342438" y="4748213"/>
          <p14:tracePt t="56796" x="9378950" y="4730750"/>
          <p14:tracePt t="56804" x="9434513" y="4721225"/>
          <p14:tracePt t="56810" x="9478963" y="4694238"/>
          <p14:tracePt t="56817" x="9515475" y="4684713"/>
          <p14:tracePt t="56824" x="9598025" y="4675188"/>
          <p14:tracePt t="56831" x="9671050" y="4657725"/>
          <p14:tracePt t="56838" x="9717088" y="4648200"/>
          <p14:tracePt t="56845" x="9826625" y="4648200"/>
          <p14:tracePt t="56852" x="9918700" y="4648200"/>
          <p14:tracePt t="56859" x="10028238" y="4648200"/>
          <p14:tracePt t="56866" x="10164763" y="4684713"/>
          <p14:tracePt t="56873" x="10247313" y="4721225"/>
          <p14:tracePt t="56880" x="10356850" y="4748213"/>
          <p14:tracePt t="56887" x="10420350" y="4775200"/>
          <p14:tracePt t="56893" x="10493375" y="4803775"/>
          <p14:tracePt t="56901" x="10539413" y="4821238"/>
          <p14:tracePt t="56909" x="10602913" y="4840288"/>
          <p14:tracePt t="56915" x="10685463" y="4876800"/>
          <p14:tracePt t="56921" x="10731500" y="4894263"/>
          <p14:tracePt t="56928" x="10758488" y="4913313"/>
          <p14:tracePt t="56937" x="10775950" y="4922838"/>
          <p14:tracePt t="56945" x="10795000" y="4949825"/>
          <p14:tracePt t="56950" x="10831513" y="4967288"/>
          <p14:tracePt t="56957" x="10848975" y="4976813"/>
          <p14:tracePt t="56963" x="10868025" y="4995863"/>
          <p14:tracePt t="56971" x="10877550" y="5013325"/>
          <p14:tracePt t="56978" x="10904538" y="5059363"/>
          <p14:tracePt t="56984" x="10931525" y="5076825"/>
          <p14:tracePt t="56991" x="10931525" y="5113338"/>
          <p14:tracePt t="56999" x="10950575" y="5132388"/>
          <p14:tracePt t="57006" x="10950575" y="5149850"/>
          <p14:tracePt t="57012" x="10950575" y="5159375"/>
          <p14:tracePt t="57021" x="10950575" y="5178425"/>
          <p14:tracePt t="57026" x="10950575" y="5195888"/>
          <p14:tracePt t="57034" x="10950575" y="5214938"/>
          <p14:tracePt t="57041" x="10950575" y="5232400"/>
          <p14:tracePt t="57047" x="10950575" y="5251450"/>
          <p14:tracePt t="57055" x="10941050" y="5259388"/>
          <p14:tracePt t="57061" x="10941050" y="5287963"/>
          <p14:tracePt t="57069" x="10922000" y="5305425"/>
          <p14:tracePt t="57076" x="10904538" y="5341938"/>
          <p14:tracePt t="57082" x="10877550" y="5360988"/>
          <p14:tracePt t="57089" x="10848975" y="5387975"/>
          <p14:tracePt t="57096" x="10804525" y="5441950"/>
          <p14:tracePt t="57105" x="10748963" y="5470525"/>
          <p14:tracePt t="57111" x="10702925" y="5507038"/>
          <p14:tracePt t="57117" x="10639425" y="5561013"/>
          <p14:tracePt t="57124" x="10593388" y="5597525"/>
          <p14:tracePt t="57131" x="10547350" y="5624513"/>
          <p14:tracePt t="57139" x="10510838" y="5634038"/>
          <p14:tracePt t="57145" x="10456863" y="5661025"/>
          <p14:tracePt t="57153" x="10393363" y="5707063"/>
          <p14:tracePt t="57159" x="10347325" y="5726113"/>
          <p14:tracePt t="57166" x="10301288" y="5753100"/>
          <p14:tracePt t="57174" x="10218738" y="5780088"/>
          <p14:tracePt t="57180" x="10145713" y="5799138"/>
          <p14:tracePt t="57186" x="10064750" y="5826125"/>
          <p14:tracePt t="57194" x="9982200" y="5853113"/>
          <p14:tracePt t="57201" x="9909175" y="5853113"/>
          <p14:tracePt t="57208" x="9882188" y="5872163"/>
          <p14:tracePt t="57214" x="9809163" y="5889625"/>
          <p14:tracePt t="57221" x="9780588" y="5889625"/>
          <p14:tracePt t="57229" x="9753600" y="5889625"/>
          <p14:tracePt t="57237" x="9707563" y="5889625"/>
          <p14:tracePt t="57242" x="9690100" y="5889625"/>
          <p14:tracePt t="57249" x="9653588" y="5889625"/>
          <p14:tracePt t="57257" x="9617075" y="5862638"/>
          <p14:tracePt t="57264" x="9588500" y="5853113"/>
          <p14:tracePt t="57270" x="9571038" y="5835650"/>
          <p14:tracePt t="57277" x="9525000" y="5826125"/>
          <p14:tracePt t="57284" x="9498013" y="5799138"/>
          <p14:tracePt t="57292" x="9461500" y="5762625"/>
          <p14:tracePt t="57300" x="9442450" y="5734050"/>
          <p14:tracePt t="57306" x="9424988" y="5697538"/>
          <p14:tracePt t="57313" x="9388475" y="5670550"/>
          <p14:tracePt t="57320" x="9378950" y="5624513"/>
          <p14:tracePt t="57327" x="9351963" y="5597525"/>
          <p14:tracePt t="57335" x="9315450" y="5534025"/>
          <p14:tracePt t="57341" x="9288463" y="5434013"/>
          <p14:tracePt t="57348" x="9269413" y="5378450"/>
          <p14:tracePt t="57354" x="9242425" y="5295900"/>
          <p14:tracePt t="57363" x="9232900" y="5241925"/>
          <p14:tracePt t="57371" x="9223375" y="5205413"/>
          <p14:tracePt t="57375" x="9223375" y="5141913"/>
          <p14:tracePt t="57383" x="9223375" y="5068888"/>
          <p14:tracePt t="57389" x="9223375" y="4986338"/>
          <p14:tracePt t="57397" x="9223375" y="4949825"/>
          <p14:tracePt t="57404" x="9223375" y="4894263"/>
          <p14:tracePt t="57410" x="9223375" y="4867275"/>
          <p14:tracePt t="57417" x="9232900" y="4821238"/>
          <p14:tracePt t="57424" x="9251950" y="4794250"/>
          <p14:tracePt t="57432" x="9259888" y="4757738"/>
          <p14:tracePt t="57438" x="9269413" y="4738688"/>
          <p14:tracePt t="57445" x="9288463" y="4721225"/>
          <p14:tracePt t="57453" x="9305925" y="4702175"/>
          <p14:tracePt t="57460" x="9315450" y="4684713"/>
          <p14:tracePt t="57467" x="9332913" y="4665663"/>
          <p14:tracePt t="57473" x="9361488" y="4648200"/>
          <p14:tracePt t="57480" x="9398000" y="4621213"/>
          <p14:tracePt t="57487" x="9424988" y="4611688"/>
          <p14:tracePt t="57494" x="9451975" y="4602163"/>
          <p14:tracePt t="57504" x="9498013" y="4602163"/>
          <p14:tracePt t="57508" x="9525000" y="4592638"/>
          <p14:tracePt t="57515" x="9561513" y="4584700"/>
          <p14:tracePt t="57521" x="9588500" y="4584700"/>
          <p14:tracePt t="57529" x="9661525" y="4584700"/>
          <p14:tracePt t="57537" x="9734550" y="4584700"/>
          <p14:tracePt t="57543" x="9790113" y="4602163"/>
          <p14:tracePt t="57550" x="9890125" y="4602163"/>
          <p14:tracePt t="57557" x="9945688" y="4611688"/>
          <p14:tracePt t="57565" x="10009188" y="4621213"/>
          <p14:tracePt t="57570" x="10082213" y="4648200"/>
          <p14:tracePt t="57578" x="10118725" y="4657725"/>
          <p14:tracePt t="57587" x="10155238" y="4675188"/>
          <p14:tracePt t="57592" x="10201275" y="4702175"/>
          <p14:tracePt t="57599" x="10237788" y="4721225"/>
          <p14:tracePt t="57606" x="10283825" y="4757738"/>
          <p14:tracePt t="57613" x="10310813" y="4775200"/>
          <p14:tracePt t="57620" x="10328275" y="4811713"/>
          <p14:tracePt t="57627" x="10347325" y="4840288"/>
          <p14:tracePt t="57635" x="10383838" y="4867275"/>
          <p14:tracePt t="57641" x="10401300" y="4903788"/>
          <p14:tracePt t="57648" x="10420350" y="4940300"/>
          <p14:tracePt t="57654" x="10437813" y="4967288"/>
          <p14:tracePt t="57662" x="10447338" y="5003800"/>
          <p14:tracePt t="57670" x="10466388" y="5049838"/>
          <p14:tracePt t="57676" x="10466388" y="5095875"/>
          <p14:tracePt t="57683" x="10474325" y="5132388"/>
          <p14:tracePt t="57689" x="10474325" y="5178425"/>
          <p14:tracePt t="57697" x="10474325" y="5205413"/>
          <p14:tracePt t="57706" x="10474325" y="5241925"/>
          <p14:tracePt t="57710" x="10474325" y="5278438"/>
          <p14:tracePt t="57717" x="10466388" y="5295900"/>
          <p14:tracePt t="57724" x="10456863" y="5324475"/>
          <p14:tracePt t="57732" x="10447338" y="5351463"/>
          <p14:tracePt t="57738" x="10437813" y="5368925"/>
          <p14:tracePt t="57745" x="10401300" y="5414963"/>
          <p14:tracePt t="57753" x="10393363" y="5424488"/>
          <p14:tracePt t="57760" x="10364788" y="5441950"/>
          <p14:tracePt t="57766" x="10347325" y="5461000"/>
          <p14:tracePt t="57773" x="10320338" y="5497513"/>
          <p14:tracePt t="57780" x="10274300" y="5534025"/>
          <p14:tracePt t="57787" x="10210800" y="5570538"/>
          <p14:tracePt t="57795" x="10091738" y="5616575"/>
          <p14:tracePt t="57802" x="9991725" y="5653088"/>
          <p14:tracePt t="57808" x="9899650" y="5680075"/>
          <p14:tracePt t="57815" x="9763125" y="5707063"/>
          <p14:tracePt t="57821" x="9671050" y="5726113"/>
          <p14:tracePt t="57829" x="9607550" y="5743575"/>
          <p14:tracePt t="57837" x="9498013" y="5743575"/>
          <p14:tracePt t="57843" x="9424988" y="5743575"/>
          <p14:tracePt t="57851" x="9398000" y="5743575"/>
          <p14:tracePt t="57856" x="9351963" y="5734050"/>
          <p14:tracePt t="57865" x="9324975" y="5726113"/>
          <p14:tracePt t="57870" x="9278938" y="5716588"/>
          <p14:tracePt t="57878" x="9251950" y="5707063"/>
          <p14:tracePt t="57885" x="9232900" y="5697538"/>
          <p14:tracePt t="57892" x="9223375" y="5680075"/>
          <p14:tracePt t="57899" x="9196388" y="5643563"/>
          <p14:tracePt t="57906" x="9169400" y="5624513"/>
          <p14:tracePt t="57912" x="9150350" y="5580063"/>
          <p14:tracePt t="57920" x="9113838" y="5507038"/>
          <p14:tracePt t="57926" x="9086850" y="5424488"/>
          <p14:tracePt t="57934" x="9059863" y="5360988"/>
          <p14:tracePt t="57940" x="9040813" y="5251450"/>
          <p14:tracePt t="57948" x="9013825" y="5122863"/>
          <p14:tracePt t="57955" x="9004300" y="4986338"/>
          <p14:tracePt t="57961" x="9004300" y="4930775"/>
          <p14:tracePt t="57970" x="9004300" y="4821238"/>
          <p14:tracePt t="57975" x="9004300" y="4767263"/>
          <p14:tracePt t="57982" x="9023350" y="4684713"/>
          <p14:tracePt t="57989" x="9032875" y="4629150"/>
          <p14:tracePt t="57996" x="9050338" y="4584700"/>
          <p14:tracePt t="58003" x="9059863" y="4565650"/>
          <p14:tracePt t="58009" x="9086850" y="4529138"/>
          <p14:tracePt t="58016" x="9132888" y="4483100"/>
          <p14:tracePt t="58024" x="9178925" y="4456113"/>
          <p14:tracePt t="58031" x="9223375" y="4429125"/>
          <p14:tracePt t="58038" x="9288463" y="4402138"/>
          <p14:tracePt t="58045" x="9342438" y="4383088"/>
          <p14:tracePt t="58053" x="9405938" y="4383088"/>
          <p14:tracePt t="58059" x="9461500" y="4383088"/>
          <p14:tracePt t="58066" x="9515475" y="4383088"/>
          <p14:tracePt t="58072" x="9588500" y="4383088"/>
          <p14:tracePt t="58079" x="9661525" y="4383088"/>
          <p14:tracePt t="58086" x="9707563" y="4383088"/>
          <p14:tracePt t="58094" x="9763125" y="4392613"/>
          <p14:tracePt t="58103" x="9826625" y="4392613"/>
          <p14:tracePt t="58107" x="9899650" y="4429125"/>
          <p14:tracePt t="58114" x="9963150" y="4446588"/>
          <p14:tracePt t="58122" x="10045700" y="4475163"/>
          <p14:tracePt t="58129" x="10101263" y="4492625"/>
          <p14:tracePt t="58137" x="10182225" y="4519613"/>
          <p14:tracePt t="58142" x="10283825" y="4575175"/>
          <p14:tracePt t="58149" x="10328275" y="4602163"/>
          <p14:tracePt t="58156" x="10374313" y="4638675"/>
          <p14:tracePt t="58164" x="10447338" y="4648200"/>
          <p14:tracePt t="58170" x="10502900" y="4702175"/>
          <p14:tracePt t="58177" x="10547350" y="4738688"/>
          <p14:tracePt t="58184" x="10566400" y="4757738"/>
          <p14:tracePt t="58191" x="10575925" y="4767263"/>
          <p14:tracePt t="58198" x="10593388" y="4784725"/>
          <p14:tracePt t="58205" x="10621963" y="4811713"/>
          <p14:tracePt t="58212" x="10629900" y="4821238"/>
          <p14:tracePt t="58219" x="10639425" y="4848225"/>
          <p14:tracePt t="58227" x="10648950" y="4876800"/>
          <p14:tracePt t="58236" x="10658475" y="4894263"/>
          <p14:tracePt t="58241" x="10658475" y="4940300"/>
          <p14:tracePt t="58248" x="10675938" y="4976813"/>
          <p14:tracePt t="58254" x="10675938" y="5003800"/>
          <p14:tracePt t="58262" x="10666413" y="5040313"/>
          <p14:tracePt t="58269" x="10666413" y="5076825"/>
          <p14:tracePt t="58276" x="10648950" y="5113338"/>
          <p14:tracePt t="58283" x="10639425" y="5149850"/>
          <p14:tracePt t="58289" x="10621963" y="5178425"/>
          <p14:tracePt t="58297" x="10593388" y="5222875"/>
          <p14:tracePt t="58305" x="10575925" y="5241925"/>
          <p14:tracePt t="58310" x="10556875" y="5278438"/>
          <p14:tracePt t="58317" x="10539413" y="5305425"/>
          <p14:tracePt t="58325" x="10502900" y="5341938"/>
          <p14:tracePt t="58331" x="10456863" y="5368925"/>
          <p14:tracePt t="58337" x="10410825" y="5424488"/>
          <p14:tracePt t="58345" x="10328275" y="5497513"/>
          <p14:tracePt t="58353" x="10255250" y="5543550"/>
          <p14:tracePt t="58359" x="10145713" y="5607050"/>
          <p14:tracePt t="58368" x="10072688" y="5653088"/>
          <p14:tracePt t="58374" x="9982200" y="5697538"/>
          <p14:tracePt t="58382" x="9899650" y="5734050"/>
          <p14:tracePt t="58386" x="9836150" y="5753100"/>
          <p14:tracePt t="58395" x="9790113" y="5770563"/>
          <p14:tracePt t="58403" x="9698038" y="5799138"/>
          <p14:tracePt t="58408" x="9644063" y="5799138"/>
          <p14:tracePt t="58415" x="9571038" y="5799138"/>
          <p14:tracePt t="58422" x="9525000" y="5799138"/>
          <p14:tracePt t="58431" x="9451975" y="5799138"/>
          <p14:tracePt t="58435" x="9378950" y="5770563"/>
          <p14:tracePt t="58442" x="9332913" y="5753100"/>
          <p14:tracePt t="58449" x="9288463" y="5726113"/>
          <p14:tracePt t="58456" x="9223375" y="5697538"/>
          <p14:tracePt t="58464" x="9196388" y="5680075"/>
          <p14:tracePt t="58470" x="9150350" y="5643563"/>
          <p14:tracePt t="58478" x="9132888" y="5624513"/>
          <p14:tracePt t="58486" x="9113838" y="5607050"/>
          <p14:tracePt t="58491" x="9096375" y="5588000"/>
          <p14:tracePt t="58500" x="9069388" y="5561013"/>
          <p14:tracePt t="58505" x="9050338" y="5524500"/>
          <p14:tracePt t="58512" x="9040813" y="5497513"/>
          <p14:tracePt t="58520" x="9023350" y="5470525"/>
          <p14:tracePt t="58527" x="9013825" y="5434013"/>
          <p14:tracePt t="58536" x="9004300" y="5397500"/>
          <p14:tracePt t="58540" x="9004300" y="5368925"/>
          <p14:tracePt t="58547" x="8996363" y="5324475"/>
          <p14:tracePt t="58554" x="8996363" y="5295900"/>
          <p14:tracePt t="58562" x="8996363" y="5251450"/>
          <p14:tracePt t="58570" x="8996363" y="5195888"/>
          <p14:tracePt t="58575" x="9004300" y="5159375"/>
          <p14:tracePt t="58582" x="9023350" y="5113338"/>
          <p14:tracePt t="58589" x="9040813" y="5049838"/>
          <p14:tracePt t="58597" x="9069388" y="4986338"/>
          <p14:tracePt t="58602" x="9105900" y="4922838"/>
          <p14:tracePt t="58611" x="9178925" y="4857750"/>
          <p14:tracePt t="58617" x="9259888" y="4775200"/>
          <p14:tracePt t="58624" x="9305925" y="4721225"/>
          <p14:tracePt t="58631" x="9361488" y="4675188"/>
          <p14:tracePt t="58638" x="9405938" y="4648200"/>
          <p14:tracePt t="58644" x="9461500" y="4638675"/>
          <p14:tracePt t="58652" x="9478963" y="4621213"/>
          <p14:tracePt t="58659" x="9525000" y="4621213"/>
          <p14:tracePt t="58665" x="9580563" y="4611688"/>
          <p14:tracePt t="58672" x="9607550" y="4611688"/>
          <p14:tracePt t="58679" x="9661525" y="4611688"/>
          <p14:tracePt t="58686" x="9698038" y="4611688"/>
          <p14:tracePt t="58694" x="9734550" y="4611688"/>
          <p14:tracePt t="58700" x="9809163" y="4621213"/>
          <p14:tracePt t="58707" x="9863138" y="4629150"/>
          <p14:tracePt t="58714" x="9926638" y="4657725"/>
          <p14:tracePt t="58721" x="9991725" y="4684713"/>
          <p14:tracePt t="58728" x="10101263" y="4730750"/>
          <p14:tracePt t="58736" x="10155238" y="4757738"/>
          <p14:tracePt t="58742" x="10237788" y="4803775"/>
          <p14:tracePt t="58749" x="10301288" y="4857750"/>
          <p14:tracePt t="58756" x="10364788" y="4903788"/>
          <p14:tracePt t="58764" x="10410825" y="4959350"/>
          <p14:tracePt t="58769" x="10483850" y="5022850"/>
          <p14:tracePt t="58777" x="10510838" y="5059363"/>
          <p14:tracePt t="58786" x="10539413" y="5105400"/>
          <p14:tracePt t="58791" x="10556875" y="5149850"/>
          <p14:tracePt t="58797" x="10566400" y="5178425"/>
          <p14:tracePt t="58805" x="10602913" y="5222875"/>
          <p14:tracePt t="58812" x="10602913" y="5241925"/>
          <p14:tracePt t="58819" x="10602913" y="5268913"/>
          <p14:tracePt t="58826" x="10612438" y="5295900"/>
          <p14:tracePt t="58832" x="10621963" y="5332413"/>
          <p14:tracePt t="58840" x="10621963" y="5351463"/>
          <p14:tracePt t="58846" x="10621963" y="5378450"/>
          <p14:tracePt t="58854" x="10621963" y="5414963"/>
          <p14:tracePt t="58861" x="10612438" y="5434013"/>
          <p14:tracePt t="58869" x="10612438" y="5451475"/>
          <p14:tracePt t="58874" x="10602913" y="5470525"/>
          <p14:tracePt t="58881" x="10585450" y="5507038"/>
          <p14:tracePt t="58888" x="10585450" y="5524500"/>
          <p14:tracePt t="58896" x="10566400" y="5534025"/>
          <p14:tracePt t="58902" x="10556875" y="5551488"/>
          <p14:tracePt t="58909" x="10547350" y="5580063"/>
          <p14:tracePt t="58923" x="10502900" y="5616575"/>
          <p14:tracePt t="58931" x="10474325" y="5634038"/>
          <p14:tracePt t="58938" x="10456863" y="5670550"/>
          <p14:tracePt t="58944" x="10420350" y="5689600"/>
          <p14:tracePt t="58952" x="10393363" y="5707063"/>
          <p14:tracePt t="58958" x="10337800" y="5743575"/>
          <p14:tracePt t="58965" x="10283825" y="5780088"/>
          <p14:tracePt t="58972" x="10237788" y="5807075"/>
          <p14:tracePt t="58979" x="10164763" y="5843588"/>
          <p14:tracePt t="58986" x="10101263" y="5881688"/>
          <p14:tracePt t="58995" x="10036175" y="5889625"/>
          <p14:tracePt t="58999" x="9972675" y="5918200"/>
          <p14:tracePt t="59007" x="9918700" y="5918200"/>
          <p14:tracePt t="59014" x="9863138" y="5926138"/>
          <p14:tracePt t="59021" x="9799638" y="5926138"/>
          <p14:tracePt t="59029" x="9772650" y="5926138"/>
          <p14:tracePt t="59035" x="9698038" y="5926138"/>
          <p14:tracePt t="59042" x="9661525" y="5926138"/>
          <p14:tracePt t="59049" x="9607550" y="5908675"/>
          <p14:tracePt t="59056" x="9561513" y="5881688"/>
          <p14:tracePt t="59064" x="9498013" y="5843588"/>
          <p14:tracePt t="59069" x="9451975" y="5826125"/>
          <p14:tracePt t="59076" x="9415463" y="5789613"/>
          <p14:tracePt t="59085" x="9398000" y="5770563"/>
          <p14:tracePt t="59091" x="9378950" y="5726113"/>
          <p14:tracePt t="59098" x="9342438" y="5680075"/>
          <p14:tracePt t="59105" x="9332913" y="5634038"/>
          <p14:tracePt t="59111" x="9305925" y="5588000"/>
          <p14:tracePt t="59119" x="9305925" y="5561013"/>
          <p14:tracePt t="59126" x="9296400" y="5534025"/>
          <p14:tracePt t="59132" x="9296400" y="5487988"/>
          <p14:tracePt t="59139" x="9288463" y="5451475"/>
          <p14:tracePt t="59146" x="9288463" y="5405438"/>
          <p14:tracePt t="59155" x="9288463" y="5387975"/>
          <p14:tracePt t="59160" x="9296400" y="5332413"/>
          <p14:tracePt t="59169" x="9296400" y="5305425"/>
          <p14:tracePt t="59174" x="9305925" y="5287963"/>
          <p14:tracePt t="59181" x="9315450" y="5278438"/>
          <p14:tracePt t="59189" x="9324975" y="5251450"/>
          <p14:tracePt t="59195" x="9332913" y="5232400"/>
          <p14:tracePt t="59202" x="9351963" y="5214938"/>
          <p14:tracePt t="59209" x="9378950" y="5195888"/>
          <p14:tracePt t="59217" x="9378950" y="5186363"/>
          <p14:tracePt t="59224" x="9398000" y="5168900"/>
          <p14:tracePt t="59230" x="9415463" y="5159375"/>
          <p14:tracePt t="59237" x="9424988" y="5141913"/>
          <p14:tracePt t="59244" x="9461500" y="5122863"/>
          <p14:tracePt t="59252" x="9478963" y="5113338"/>
          <p14:tracePt t="59258" x="9498013" y="5105400"/>
          <p14:tracePt t="59265" x="9515475" y="5086350"/>
          <p14:tracePt t="59272" x="9544050" y="5076825"/>
          <p14:tracePt t="59278" x="9580563" y="5068888"/>
          <p14:tracePt t="59286" x="9598025" y="5049838"/>
          <p14:tracePt t="59293" x="9617075" y="5049838"/>
          <p14:tracePt t="59300" x="9644063" y="5032375"/>
          <p14:tracePt t="59306" x="9661525" y="5032375"/>
          <p14:tracePt t="59314" x="9690100" y="5022850"/>
          <p14:tracePt t="59321" x="9707563" y="5003800"/>
          <p14:tracePt t="59327" x="9744075" y="5003800"/>
          <p14:tracePt t="59335" x="9753600" y="5003800"/>
          <p14:tracePt t="59341" x="9780588" y="4986338"/>
          <p14:tracePt t="59349" x="9790113" y="4986338"/>
          <p14:tracePt t="59356" x="9799638" y="4986338"/>
          <p14:tracePt t="59363" x="9817100" y="4986338"/>
          <p14:tracePt t="59370" x="9836150" y="4986338"/>
          <p14:tracePt t="59376" x="9845675" y="4986338"/>
          <p14:tracePt t="59386" x="9863138" y="4986338"/>
          <p14:tracePt t="59397" x="9890125" y="4986338"/>
          <p14:tracePt t="59411" x="9899650" y="4995863"/>
          <p14:tracePt t="59419" x="9918700" y="5003800"/>
          <p14:tracePt t="59425" x="9936163" y="5013325"/>
          <p14:tracePt t="59433" x="9945688" y="5032375"/>
          <p14:tracePt t="59439" x="9963150" y="5040313"/>
          <p14:tracePt t="59447" x="9972675" y="5059363"/>
          <p14:tracePt t="59454" x="9982200" y="5068888"/>
          <p14:tracePt t="59460" x="9991725" y="5076825"/>
          <p14:tracePt t="59468" x="9999663" y="5086350"/>
          <p14:tracePt t="59473" x="10009188" y="5105400"/>
          <p14:tracePt t="59481" x="10018713" y="5105400"/>
          <p14:tracePt t="59488" x="10028238" y="5122863"/>
          <p14:tracePt t="59494" x="10028238" y="5132388"/>
          <p14:tracePt t="59502" x="10045700" y="5149850"/>
          <p14:tracePt t="59508" x="10055225" y="5178425"/>
          <p14:tracePt t="59518" x="10055225" y="5195888"/>
          <p14:tracePt t="59522" x="10072688" y="5232400"/>
          <p14:tracePt t="59529" x="10091738" y="5259388"/>
          <p14:tracePt t="59536" x="10101263" y="5314950"/>
          <p14:tracePt t="59543" x="10137775" y="5360988"/>
          <p14:tracePt t="59551" x="10145713" y="5405438"/>
          <p14:tracePt t="59557" x="10164763" y="5487988"/>
          <p14:tracePt t="59564" x="10174288" y="5524500"/>
          <p14:tracePt t="59571" x="10174288" y="5570538"/>
          <p14:tracePt t="59578" x="10174288" y="5597525"/>
          <p14:tracePt t="59587" x="10182225" y="5624513"/>
          <p14:tracePt t="59592" x="10182225" y="5670550"/>
          <p14:tracePt t="59606" x="10182225" y="5689600"/>
          <p14:tracePt t="59613" x="10174288" y="5726113"/>
          <p14:tracePt t="59621" x="10164763" y="5726113"/>
          <p14:tracePt t="59627" x="10145713" y="5743575"/>
          <p14:tracePt t="59635" x="10128250" y="5753100"/>
          <p14:tracePt t="59641" x="10118725" y="5762625"/>
          <p14:tracePt t="59649" x="10118725" y="5780088"/>
          <p14:tracePt t="59655" x="10091738" y="5789613"/>
          <p14:tracePt t="59662" x="10064750" y="5789613"/>
          <p14:tracePt t="59668" x="10055225" y="5799138"/>
          <p14:tracePt t="59677" x="10036175" y="5799138"/>
          <p14:tracePt t="59685" x="9999663" y="5799138"/>
          <p14:tracePt t="59691" x="9972675" y="5799138"/>
          <p14:tracePt t="59697" x="9918700" y="5799138"/>
          <p14:tracePt t="59704" x="9845675" y="5780088"/>
          <p14:tracePt t="59712" x="9780588" y="5780088"/>
          <p14:tracePt t="59718" x="9726613" y="5762625"/>
          <p14:tracePt t="59725" x="9644063" y="5734050"/>
          <p14:tracePt t="59732" x="9617075" y="5726113"/>
          <p14:tracePt t="59739" x="9580563" y="5697538"/>
          <p14:tracePt t="59746" x="9551988" y="5689600"/>
          <p14:tracePt t="59753" x="9507538" y="5661025"/>
          <p14:tracePt t="59760" x="9478963" y="5624513"/>
          <p14:tracePt t="59768" x="9442450" y="5607050"/>
          <p14:tracePt t="59774" x="9424988" y="5580063"/>
          <p14:tracePt t="59781" x="9405938" y="5543550"/>
          <p14:tracePt t="59788" x="9378950" y="5514975"/>
          <p14:tracePt t="59794" x="9369425" y="5497513"/>
          <p14:tracePt t="59802" x="9351963" y="5478463"/>
          <p14:tracePt t="59809" x="9351963" y="5441950"/>
          <p14:tracePt t="59818" x="9342438" y="5405438"/>
          <p14:tracePt t="59823" x="9332913" y="5378450"/>
          <p14:tracePt t="59831" x="9332913" y="5341938"/>
          <p14:tracePt t="59837" x="9332913" y="5332413"/>
          <p14:tracePt t="59844" x="9332913" y="5324475"/>
          <p14:tracePt t="59851" x="9332913" y="5287963"/>
          <p14:tracePt t="59857" x="9332913" y="5268913"/>
          <p14:tracePt t="59864" x="9332913" y="5251450"/>
          <p14:tracePt t="59872" x="9342438" y="5222875"/>
          <p14:tracePt t="59878" x="9361488" y="5205413"/>
          <p14:tracePt t="59887" x="9369425" y="5178425"/>
          <p14:tracePt t="59892" x="9398000" y="5132388"/>
          <p14:tracePt t="59901" x="9415463" y="5113338"/>
          <p14:tracePt t="59907" x="9434513" y="5076825"/>
          <p14:tracePt t="59914" x="9478963" y="5032375"/>
          <p14:tracePt t="59921" x="9534525" y="4967288"/>
          <p14:tracePt t="59928" x="9571038" y="4940300"/>
          <p14:tracePt t="59934" x="9598025" y="4903788"/>
          <p14:tracePt t="59943" x="9625013" y="4876800"/>
          <p14:tracePt t="59949" x="9661525" y="4857750"/>
          <p14:tracePt t="59955" x="9717088" y="4821238"/>
          <p14:tracePt t="59962" x="9763125" y="4784725"/>
          <p14:tracePt t="59970" x="9836150" y="4748213"/>
          <p14:tracePt t="59976" x="9926638" y="4721225"/>
          <p14:tracePt t="59985" x="10028238" y="4675188"/>
          <p14:tracePt t="59991" x="10118725" y="4657725"/>
          <p14:tracePt t="59997" x="10191750" y="4648200"/>
          <p14:tracePt t="60005" x="10291763" y="4648200"/>
          <p14:tracePt t="60011" x="10420350" y="4648200"/>
          <p14:tracePt t="60019" x="10510838" y="4657725"/>
          <p14:tracePt t="60025" x="10566400" y="4665663"/>
          <p14:tracePt t="60032" x="10602913" y="4675188"/>
          <p14:tracePt t="60039" x="10629900" y="4684713"/>
          <p14:tracePt t="60046" x="10658475" y="4702175"/>
          <p14:tracePt t="60053" x="10675938" y="4711700"/>
          <p14:tracePt t="60059" x="10702925" y="4730750"/>
          <p14:tracePt t="60068" x="10731500" y="4757738"/>
          <p14:tracePt t="60074" x="10739438" y="4775200"/>
          <p14:tracePt t="60080" x="10758488" y="4794250"/>
          <p14:tracePt t="60088" x="10768013" y="4811713"/>
          <p14:tracePt t="60102" x="10785475" y="4848225"/>
          <p14:tracePt t="60109" x="10804525" y="4884738"/>
          <p14:tracePt t="60116" x="10812463" y="4913313"/>
          <p14:tracePt t="60123" x="10831513" y="4940300"/>
          <p14:tracePt t="60129" x="10831513" y="4967288"/>
          <p14:tracePt t="60137" x="10841038" y="5003800"/>
          <p14:tracePt t="60144" x="10841038" y="5059363"/>
          <p14:tracePt t="60151" x="10841038" y="5132388"/>
          <p14:tracePt t="60157" x="10841038" y="5159375"/>
          <p14:tracePt t="60164" x="10841038" y="5186363"/>
          <p14:tracePt t="60172" x="10812463" y="5232400"/>
          <p14:tracePt t="60178" x="10804525" y="5295900"/>
          <p14:tracePt t="60185" x="10775950" y="5332413"/>
          <p14:tracePt t="60192" x="10758488" y="5378450"/>
          <p14:tracePt t="60200" x="10721975" y="5414963"/>
          <p14:tracePt t="60207" x="10702925" y="5441950"/>
          <p14:tracePt t="60214" x="10666413" y="5507038"/>
          <p14:tracePt t="60220" x="10639425" y="5524500"/>
          <p14:tracePt t="60226" x="10602913" y="5570538"/>
          <p14:tracePt t="60234" x="10575925" y="5588000"/>
          <p14:tracePt t="60243" x="10510838" y="5634038"/>
          <p14:tracePt t="60249" x="10429875" y="5680075"/>
          <p14:tracePt t="60256" x="10374313" y="5707063"/>
          <p14:tracePt t="60262" x="10291763" y="5743575"/>
          <p14:tracePt t="60269" x="10210800" y="5770563"/>
          <p14:tracePt t="60277" x="10118725" y="5780088"/>
          <p14:tracePt t="60283" x="10028238" y="5799138"/>
          <p14:tracePt t="60291" x="9945688" y="5799138"/>
          <p14:tracePt t="60297" x="9890125" y="5799138"/>
          <p14:tracePt t="60305" x="9826625" y="5780088"/>
          <p14:tracePt t="60311" x="9753600" y="5770563"/>
          <p14:tracePt t="60318" x="9653588" y="5726113"/>
          <p14:tracePt t="60325" x="9625013" y="5707063"/>
          <p14:tracePt t="60334" x="9580563" y="5680075"/>
          <p14:tracePt t="60340" x="9534525" y="5661025"/>
          <p14:tracePt t="60346" x="9515475" y="5653088"/>
          <p14:tracePt t="60353" x="9488488" y="5634038"/>
          <p14:tracePt t="60360" x="9471025" y="5616575"/>
          <p14:tracePt t="60367" x="9461500" y="5607050"/>
          <p14:tracePt t="60375" x="9434513" y="5588000"/>
          <p14:tracePt t="60382" x="9398000" y="5551488"/>
          <p14:tracePt t="60390" x="9388475" y="5534025"/>
          <p14:tracePt t="60395" x="9388475" y="5524500"/>
          <p14:tracePt t="60402" x="9378950" y="5514975"/>
          <p14:tracePt t="60409" x="9351963" y="5478463"/>
          <p14:tracePt t="60418" x="9342438" y="5441950"/>
          <p14:tracePt t="60422" x="9332913" y="5378450"/>
          <p14:tracePt t="60431" x="9324975" y="5360988"/>
          <p14:tracePt t="60438" x="9324975" y="5287963"/>
          <p14:tracePt t="60443" x="9324975" y="5259388"/>
          <p14:tracePt t="60450" x="9324975" y="5232400"/>
          <p14:tracePt t="60457" x="9324975" y="5195888"/>
          <p14:tracePt t="60464" x="9324975" y="5159375"/>
          <p14:tracePt t="60472" x="9332913" y="5105400"/>
          <p14:tracePt t="60479" x="9342438" y="5076825"/>
          <p14:tracePt t="60485" x="9351963" y="5032375"/>
          <p14:tracePt t="60493" x="9378950" y="5003800"/>
          <p14:tracePt t="60501" x="9398000" y="4967288"/>
          <p14:tracePt t="60506" x="9415463" y="4949825"/>
          <p14:tracePt t="60517" x="9451975" y="4903788"/>
          <p14:tracePt t="60521" x="9478963" y="4876800"/>
          <p14:tracePt t="60528" x="9515475" y="4867275"/>
          <p14:tracePt t="60534" x="9544050" y="4848225"/>
          <p14:tracePt t="60542" x="9617075" y="4821238"/>
          <p14:tracePt t="60549" x="9634538" y="4803775"/>
          <p14:tracePt t="60555" x="9661525" y="4794250"/>
          <p14:tracePt t="60568" x="9717088" y="4794250"/>
          <p14:tracePt t="60569" x="9780588" y="4767263"/>
          <p14:tracePt t="60578" x="9817100" y="4767263"/>
          <p14:tracePt t="60584" x="9872663" y="4767263"/>
          <p14:tracePt t="60592" x="9936163" y="4767263"/>
          <p14:tracePt t="60598" x="9963150" y="4767263"/>
          <p14:tracePt t="60604" x="9982200" y="4767263"/>
          <p14:tracePt t="60612" x="10028238" y="4775200"/>
          <p14:tracePt t="60618" x="10055225" y="4803775"/>
          <p14:tracePt t="60626" x="10091738" y="4811713"/>
          <p14:tracePt t="60634" x="10109200" y="4821238"/>
          <p14:tracePt t="60638" x="10137775" y="4840288"/>
          <p14:tracePt t="60646" x="10164763" y="4867275"/>
          <p14:tracePt t="60652" x="10201275" y="4922838"/>
          <p14:tracePt t="60661" x="10228263" y="4949825"/>
          <p14:tracePt t="60667" x="10283825" y="5013325"/>
          <p14:tracePt t="60675" x="10320338" y="5076825"/>
          <p14:tracePt t="60681" x="10347325" y="5149850"/>
          <p14:tracePt t="60687" x="10374313" y="5214938"/>
          <p14:tracePt t="60695" x="10383838" y="5241925"/>
          <p14:tracePt t="60701" x="10393363" y="5278438"/>
          <p14:tracePt t="60709" x="10410825" y="5341938"/>
          <p14:tracePt t="60718" x="10410825" y="5378450"/>
          <p14:tracePt t="60722" x="10410825" y="5405438"/>
          <p14:tracePt t="60730" x="10410825" y="5434013"/>
          <p14:tracePt t="60737" x="10401300" y="5478463"/>
          <p14:tracePt t="60744" x="10401300" y="5497513"/>
          <p14:tracePt t="60751" x="10393363" y="5524500"/>
          <p14:tracePt t="60758" x="10383838" y="5551488"/>
          <p14:tracePt t="60765" x="10383838" y="5570538"/>
          <p14:tracePt t="60771" x="10374313" y="5580063"/>
          <p14:tracePt t="60778" x="10374313" y="5597525"/>
          <p14:tracePt t="60785" x="10356850" y="5616575"/>
          <p14:tracePt t="60792" x="10347325" y="5624513"/>
          <p14:tracePt t="60801" x="10328275" y="5643563"/>
          <p14:tracePt t="60806" x="10310813" y="5661025"/>
          <p14:tracePt t="60814" x="10291763" y="5680075"/>
          <p14:tracePt t="60820" x="10264775" y="5697538"/>
          <p14:tracePt t="60828" x="10247313" y="5716588"/>
          <p14:tracePt t="60834" x="10201275" y="5726113"/>
          <p14:tracePt t="60842" x="10174288" y="5762625"/>
          <p14:tracePt t="60850" x="10128250" y="5780088"/>
          <p14:tracePt t="60855" x="10082213" y="5799138"/>
          <p14:tracePt t="60862" x="10055225" y="5807075"/>
          <p14:tracePt t="60870" x="10009188" y="5816600"/>
          <p14:tracePt t="60876" x="9972675" y="5826125"/>
          <p14:tracePt t="60884" x="9955213" y="5826125"/>
          <p14:tracePt t="60890" x="9909175" y="5826125"/>
          <p14:tracePt t="60898" x="9863138" y="5826125"/>
          <p14:tracePt t="60904" x="9826625" y="5816600"/>
          <p14:tracePt t="60911" x="9780588" y="5816600"/>
          <p14:tracePt t="60918" x="9753600" y="5807075"/>
          <p14:tracePt t="60925" x="9734550" y="5799138"/>
          <p14:tracePt t="60933" x="9707563" y="5780088"/>
          <p14:tracePt t="60939" x="9661525" y="5770563"/>
          <p14:tracePt t="60945" x="9644063" y="5753100"/>
          <p14:tracePt t="60953" x="9617075" y="5734050"/>
          <p14:tracePt t="60960" x="9580563" y="5716588"/>
          <p14:tracePt t="60967" x="9551988" y="5680075"/>
          <p14:tracePt t="60973" x="9515475" y="5634038"/>
          <p14:tracePt t="60980" x="9478963" y="5607050"/>
          <p14:tracePt t="60989" x="9451975" y="5551488"/>
          <p14:tracePt t="60995" x="9415463" y="5507038"/>
          <p14:tracePt t="61001" x="9369425" y="5387975"/>
          <p14:tracePt t="61008" x="9351963" y="5278438"/>
          <p14:tracePt t="61015" x="9342438" y="5205413"/>
          <p14:tracePt t="61022" x="9342438" y="5159375"/>
          <p14:tracePt t="61030" x="9342438" y="5122863"/>
          <p14:tracePt t="61036" x="9342438" y="5105400"/>
          <p14:tracePt t="61043" x="9351963" y="5076825"/>
          <p14:tracePt t="61050" x="9351963" y="5068888"/>
          <p14:tracePt t="61057" x="9361488" y="5049838"/>
          <p14:tracePt t="61064" x="9369425" y="5040313"/>
          <p14:tracePt t="61071" x="9378950" y="5013325"/>
          <p14:tracePt t="61077" x="9388475" y="5003800"/>
          <p14:tracePt t="61085" x="9398000" y="4995863"/>
          <p14:tracePt t="61101" x="9451975" y="4959350"/>
          <p14:tracePt t="61106" x="9498013" y="4940300"/>
          <p14:tracePt t="61112" x="9571038" y="4913313"/>
          <p14:tracePt t="61120" x="9671050" y="4867275"/>
          <p14:tracePt t="61127" x="9734550" y="4848225"/>
          <p14:tracePt t="61133" x="9845675" y="4811713"/>
          <p14:tracePt t="61141" x="9945688" y="4803775"/>
          <p14:tracePt t="61148" x="10018713" y="4803775"/>
          <p14:tracePt t="61155" x="10045700" y="4803775"/>
          <p14:tracePt t="61162" x="10091738" y="4794250"/>
          <p14:tracePt t="61168" x="10118725" y="4794250"/>
          <p14:tracePt t="61175" x="10155238" y="4794250"/>
          <p14:tracePt t="61182" x="10174288" y="4794250"/>
          <p14:tracePt t="61190" x="10201275" y="4794250"/>
          <p14:tracePt t="61196" x="10218738" y="4794250"/>
          <p14:tracePt t="61204" x="10255250" y="4794250"/>
          <p14:tracePt t="61210" x="10274300" y="4794250"/>
          <p14:tracePt t="61217" x="10291763" y="4803775"/>
          <p14:tracePt t="61225" x="10310813" y="4811713"/>
          <p14:tracePt t="61238" x="10328275" y="4840288"/>
          <p14:tracePt t="61245" x="10347325" y="4840288"/>
          <p14:tracePt t="61252" x="10374313" y="4867275"/>
          <p14:tracePt t="61261" x="10393363" y="4884738"/>
          <p14:tracePt t="61266" x="10420350" y="4922838"/>
          <p14:tracePt t="61274" x="10447338" y="4967288"/>
          <p14:tracePt t="61283" x="10466388" y="5013325"/>
          <p14:tracePt t="61288" x="10474325" y="5049838"/>
          <p14:tracePt t="61295" x="10502900" y="5086350"/>
          <p14:tracePt t="61302" x="10510838" y="5149850"/>
          <p14:tracePt t="61308" x="10520363" y="5232400"/>
          <p14:tracePt t="61317" x="10539413" y="5287963"/>
          <p14:tracePt t="61322" x="10539413" y="5360988"/>
          <p14:tracePt t="61331" x="10529888" y="5405438"/>
          <p14:tracePt t="61337" x="10520363" y="5470525"/>
          <p14:tracePt t="61345" x="10520363" y="5524500"/>
          <p14:tracePt t="61351" x="10510838" y="5551488"/>
          <p14:tracePt t="61358" x="10502900" y="5597525"/>
          <p14:tracePt t="61367" x="10493375" y="5624513"/>
          <p14:tracePt t="61374" x="10483850" y="5634038"/>
          <p14:tracePt t="61379" x="10466388" y="5653088"/>
          <p14:tracePt t="61384" x="10447338" y="5680075"/>
          <p14:tracePt t="61392" x="10420350" y="5707063"/>
          <p14:tracePt t="61400" x="10401300" y="5734050"/>
          <p14:tracePt t="61407" x="10383838" y="5743575"/>
          <p14:tracePt t="61417" x="10356850" y="5770563"/>
          <p14:tracePt t="61420" x="10310813" y="5799138"/>
          <p14:tracePt t="61427" x="10283825" y="5807075"/>
          <p14:tracePt t="61434" x="10237788" y="5826125"/>
          <p14:tracePt t="61441" x="10174288" y="5835650"/>
          <p14:tracePt t="61450" x="10082213" y="5862638"/>
          <p14:tracePt t="61454" x="10009188" y="5862638"/>
          <p14:tracePt t="61462" x="9918700" y="5862638"/>
          <p14:tracePt t="61469" x="9817100" y="5862638"/>
          <p14:tracePt t="61476" x="9690100" y="5862638"/>
          <p14:tracePt t="61484" x="9634538" y="5862638"/>
          <p14:tracePt t="61490" x="9571038" y="5853113"/>
          <p14:tracePt t="61498" x="9525000" y="5826125"/>
          <p14:tracePt t="61503" x="9434513" y="5789613"/>
          <p14:tracePt t="61511" x="9351963" y="5743575"/>
          <p14:tracePt t="61517" x="9315450" y="5697538"/>
          <p14:tracePt t="61525" x="9269413" y="5653088"/>
          <p14:tracePt t="61533" x="9232900" y="5597525"/>
          <p14:tracePt t="61538" x="9223375" y="5570538"/>
          <p14:tracePt t="61545" x="9196388" y="5524500"/>
          <p14:tracePt t="61552" x="9186863" y="5497513"/>
          <p14:tracePt t="61561" x="9169400" y="5470525"/>
          <p14:tracePt t="61566" x="9169400" y="5434013"/>
          <p14:tracePt t="61575" x="9169400" y="5405438"/>
          <p14:tracePt t="61580" x="9169400" y="5387975"/>
          <p14:tracePt t="61588" x="9169400" y="5368925"/>
          <p14:tracePt t="61595" x="9169400" y="5341938"/>
          <p14:tracePt t="61600" x="9186863" y="5287963"/>
          <p14:tracePt t="61608" x="9215438" y="5205413"/>
          <p14:tracePt t="61616" x="9242425" y="5141913"/>
          <p14:tracePt t="61623" x="9278938" y="5113338"/>
          <p14:tracePt t="61631" x="9305925" y="5068888"/>
          <p14:tracePt t="61636" x="9342438" y="5022850"/>
          <p14:tracePt t="61644" x="9415463" y="4967288"/>
          <p14:tracePt t="61650" x="9461500" y="4930775"/>
          <p14:tracePt t="61657" x="9507538" y="4894263"/>
          <p14:tracePt t="61666" x="9571038" y="4857750"/>
          <p14:tracePt t="61670" x="9617075" y="4830763"/>
          <p14:tracePt t="61678" x="9644063" y="4821238"/>
          <p14:tracePt t="61684" x="9707563" y="4803775"/>
          <p14:tracePt t="61692" x="9763125" y="4784725"/>
          <p14:tracePt t="61700" x="9809163" y="4775200"/>
          <p14:tracePt t="61706" x="9863138" y="4775200"/>
          <p14:tracePt t="61713" x="9936163" y="4767263"/>
          <p14:tracePt t="61720" x="10018713" y="4767263"/>
          <p14:tracePt t="61728" x="10055225" y="4767263"/>
          <p14:tracePt t="61736" x="10101263" y="4767263"/>
          <p14:tracePt t="61741" x="10201275" y="4794250"/>
          <p14:tracePt t="61748" x="10237788" y="4794250"/>
          <p14:tracePt t="61755" x="10264775" y="4803775"/>
          <p14:tracePt t="61763" x="10310813" y="4811713"/>
          <p14:tracePt t="61768" x="10337800" y="4830763"/>
          <p14:tracePt t="61776" x="10374313" y="4848225"/>
          <p14:tracePt t="61783" x="10410825" y="4867275"/>
          <p14:tracePt t="61790" x="10447338" y="4884738"/>
          <p14:tracePt t="61798" x="10474325" y="4922838"/>
          <p14:tracePt t="61804" x="10493375" y="4940300"/>
          <p14:tracePt t="61811" x="10529888" y="4995863"/>
          <p14:tracePt t="61817" x="10547350" y="5032375"/>
          <p14:tracePt t="61825" x="10566400" y="5059363"/>
          <p14:tracePt t="61833" x="10593388" y="5076825"/>
          <p14:tracePt t="61838" x="10602913" y="5113338"/>
          <p14:tracePt t="61845" x="10602913" y="5141913"/>
          <p14:tracePt t="61852" x="10612438" y="5168900"/>
          <p14:tracePt t="61859" x="10621963" y="5186363"/>
          <p14:tracePt t="61866" x="10621963" y="5232400"/>
          <p14:tracePt t="61873" x="10621963" y="5251450"/>
          <p14:tracePt t="61882" x="10621963" y="5268913"/>
          <p14:tracePt t="61886" x="10621963" y="5295900"/>
          <p14:tracePt t="61901" x="10621963" y="5341938"/>
          <p14:tracePt t="61908" x="10612438" y="5368925"/>
          <p14:tracePt t="61916" x="10602913" y="5414963"/>
          <p14:tracePt t="61922" x="10585450" y="5441950"/>
          <p14:tracePt t="61929" x="10566400" y="5470525"/>
          <p14:tracePt t="61935" x="10547350" y="5497513"/>
          <p14:tracePt t="61943" x="10529888" y="5524500"/>
          <p14:tracePt t="61950" x="10493375" y="5570538"/>
          <p14:tracePt t="61957" x="10447338" y="5607050"/>
          <p14:tracePt t="61966" x="10429875" y="5624513"/>
          <p14:tracePt t="61970" x="10364788" y="5670550"/>
          <p14:tracePt t="61977" x="10320338" y="5726113"/>
          <p14:tracePt t="61984" x="10237788" y="5762625"/>
          <p14:tracePt t="61992" x="10155238" y="5807075"/>
          <p14:tracePt t="61999" x="10101263" y="5826125"/>
          <p14:tracePt t="62005" x="10055225" y="5853113"/>
          <p14:tracePt t="62012" x="9991725" y="5862638"/>
          <p14:tracePt t="62019" x="9936163" y="5872163"/>
          <p14:tracePt t="62026" x="9890125" y="5881688"/>
          <p14:tracePt t="62035" x="9826625" y="5881688"/>
          <p14:tracePt t="62040" x="9753600" y="5881688"/>
          <p14:tracePt t="62047" x="9717088" y="5872163"/>
          <p14:tracePt t="62054" x="9680575" y="5853113"/>
          <p14:tracePt t="62061" x="9625013" y="5826125"/>
          <p14:tracePt t="62068" x="9571038" y="5762625"/>
          <p14:tracePt t="62075" x="9525000" y="5716588"/>
          <p14:tracePt t="62082" x="9471025" y="5643563"/>
          <p14:tracePt t="62089" x="9451975" y="5616575"/>
          <p14:tracePt t="62096" x="9442450" y="5570538"/>
          <p14:tracePt t="62103" x="9415463" y="5543550"/>
          <p14:tracePt t="62109" x="9415463" y="5514975"/>
          <p14:tracePt t="62116" x="9398000" y="5470525"/>
          <p14:tracePt t="62124" x="9388475" y="5441950"/>
          <p14:tracePt t="62132" x="9388475" y="5387975"/>
          <p14:tracePt t="62138" x="9388475" y="5295900"/>
          <p14:tracePt t="62144" x="9388475" y="5168900"/>
          <p14:tracePt t="62152" x="9388475" y="5040313"/>
          <p14:tracePt t="62159" x="9415463" y="4959350"/>
          <p14:tracePt t="62166" x="9442450" y="4857750"/>
          <p14:tracePt t="62172" x="9471025" y="4803775"/>
          <p14:tracePt t="62179" x="9498013" y="4738688"/>
          <p14:tracePt t="62187" x="9525000" y="4702175"/>
          <p14:tracePt t="62194" x="9561513" y="4684713"/>
          <p14:tracePt t="62200" x="9571038" y="4665663"/>
          <p14:tracePt t="62207" x="9588500" y="4648200"/>
          <p14:tracePt t="62216" x="9617075" y="4638675"/>
          <p14:tracePt t="62222" x="9634538" y="4621213"/>
          <p14:tracePt t="62228" x="9680575" y="4611688"/>
          <p14:tracePt t="62235" x="9753600" y="4592638"/>
          <p14:tracePt t="62242" x="9817100" y="4584700"/>
          <p14:tracePt t="62249" x="9890125" y="4565650"/>
          <p14:tracePt t="62257" x="9999663" y="4556125"/>
          <p14:tracePt t="62265" x="10137775" y="4538663"/>
          <p14:tracePt t="62270" x="10264775" y="4538663"/>
          <p14:tracePt t="62277" x="10337800" y="4548188"/>
          <p14:tracePt t="62285" x="10410825" y="4556125"/>
          <p14:tracePt t="62292" x="10456863" y="4556125"/>
          <p14:tracePt t="62299" x="10529888" y="4584700"/>
          <p14:tracePt t="62305" x="10566400" y="4592638"/>
          <p14:tracePt t="62312" x="10612438" y="4602163"/>
          <p14:tracePt t="62319" x="10639425" y="4638675"/>
          <p14:tracePt t="62326" x="10675938" y="4648200"/>
          <p14:tracePt t="62333" x="10702925" y="4675188"/>
          <p14:tracePt t="62340" x="10739438" y="4694238"/>
          <p14:tracePt t="62347" x="10758488" y="4730750"/>
          <p14:tracePt t="62354" x="10795000" y="4775200"/>
          <p14:tracePt t="62361" x="10812463" y="4821238"/>
          <p14:tracePt t="62368" x="10841038" y="4848225"/>
          <p14:tracePt t="62375" x="10868025" y="4894263"/>
          <p14:tracePt t="62382" x="10877550" y="4922838"/>
          <p14:tracePt t="62389" x="10885488" y="4976813"/>
          <p14:tracePt t="62396" x="10914063" y="5013325"/>
          <p14:tracePt t="62403" x="10914063" y="5040313"/>
          <p14:tracePt t="62409" x="10931525" y="5132388"/>
          <p14:tracePt t="62416" x="10931525" y="5205413"/>
          <p14:tracePt t="62424" x="10941050" y="5241925"/>
          <p14:tracePt t="62432" x="10941050" y="5295900"/>
          <p14:tracePt t="62437" x="10941050" y="5441950"/>
          <p14:tracePt t="62444" x="10941050" y="5524500"/>
          <p14:tracePt t="62452" x="10941050" y="5580063"/>
          <p14:tracePt t="62460" x="10931525" y="5653088"/>
          <p14:tracePt t="62466" x="10914063" y="5697538"/>
          <p14:tracePt t="62472" x="10914063" y="5753100"/>
          <p14:tracePt t="62479" x="10885488" y="5789613"/>
          <p14:tracePt t="62486" x="10877550" y="5826125"/>
          <p14:tracePt t="62493" x="10858500" y="5862638"/>
          <p14:tracePt t="62501" x="10841038" y="5889625"/>
          <p14:tracePt t="62507" x="10812463" y="5918200"/>
          <p14:tracePt t="62516" x="10795000" y="5962650"/>
          <p14:tracePt t="62521" x="10748963" y="5991225"/>
          <p14:tracePt t="62528" x="10712450" y="6035675"/>
          <p14:tracePt t="62535" x="10629900" y="6081713"/>
          <p14:tracePt t="62542" x="10529888" y="6137275"/>
          <p14:tracePt t="62549" x="10410825" y="6164263"/>
          <p14:tracePt t="62556" x="10320338" y="6191250"/>
          <p14:tracePt t="62565" x="10228263" y="6191250"/>
          <p14:tracePt t="62570" x="10082213" y="6181725"/>
          <p14:tracePt t="62577" x="9936163" y="6154738"/>
          <p14:tracePt t="62584" x="9817100" y="6100763"/>
          <p14:tracePt t="62591" x="9717088" y="6054725"/>
          <p14:tracePt t="62599" x="9653588" y="6018213"/>
          <p14:tracePt t="62605" x="9515475" y="5954713"/>
          <p14:tracePt t="62613" x="9471025" y="5918200"/>
          <p14:tracePt t="62619" x="9405938" y="5881688"/>
          <p14:tracePt t="62627" x="9378950" y="5853113"/>
          <p14:tracePt t="62632" x="9296400" y="5799138"/>
          <p14:tracePt t="62641" x="9242425" y="5743575"/>
          <p14:tracePt t="62649" x="9196388" y="5697538"/>
          <p14:tracePt t="62654" x="9169400" y="5653088"/>
          <p14:tracePt t="62662" x="9132888" y="5607050"/>
          <p14:tracePt t="62669" x="9077325" y="5524500"/>
          <p14:tracePt t="62675" x="9040813" y="5461000"/>
          <p14:tracePt t="62682" x="9013825" y="5360988"/>
          <p14:tracePt t="62689" x="9013825" y="5324475"/>
          <p14:tracePt t="62696" x="9004300" y="5259388"/>
          <p14:tracePt t="62703" x="9004300" y="5205413"/>
          <p14:tracePt t="62711" x="9004300" y="5113338"/>
          <p14:tracePt t="62717" x="9004300" y="5059363"/>
          <p14:tracePt t="62725" x="9023350" y="4995863"/>
          <p14:tracePt t="62732" x="9032875" y="4967288"/>
          <p14:tracePt t="62738" x="9050338" y="4913313"/>
          <p14:tracePt t="62745" x="9069388" y="4876800"/>
          <p14:tracePt t="62752" x="9096375" y="4857750"/>
          <p14:tracePt t="62760" x="9105900" y="4840288"/>
          <p14:tracePt t="62766" x="9123363" y="4821238"/>
          <p14:tracePt t="62773" x="9150350" y="4803775"/>
          <p14:tracePt t="62782" x="9178925" y="4775200"/>
          <p14:tracePt t="62787" x="9215438" y="4767263"/>
          <p14:tracePt t="62794" x="9242425" y="4767263"/>
          <p14:tracePt t="62802" x="9296400" y="4748213"/>
          <p14:tracePt t="62807" x="9342438" y="4748213"/>
          <p14:tracePt t="62815" x="9378950" y="4738688"/>
          <p14:tracePt t="62822" x="9424988" y="4738688"/>
          <p14:tracePt t="62828" x="9498013" y="4738688"/>
          <p14:tracePt t="62836" x="9571038" y="4767263"/>
          <p14:tracePt t="62842" x="9617075" y="4775200"/>
          <p14:tracePt t="62849" x="9661525" y="4784725"/>
          <p14:tracePt t="62857" x="9717088" y="4811713"/>
          <p14:tracePt t="62865" x="9799638" y="4848225"/>
          <p14:tracePt t="62870" x="9853613" y="4903788"/>
          <p14:tracePt t="62878" x="9899650" y="4940300"/>
          <p14:tracePt t="62885" x="9945688" y="4967288"/>
          <p14:tracePt t="62891" x="10009188" y="5022850"/>
          <p14:tracePt t="62899" x="10028238" y="5059363"/>
          <p14:tracePt t="62905" x="10082213" y="5105400"/>
          <p14:tracePt t="62912" x="10091738" y="5122863"/>
          <p14:tracePt t="62919" x="10109200" y="5149850"/>
          <p14:tracePt t="62927" x="10128250" y="5178425"/>
          <p14:tracePt t="62932" x="10128250" y="5214938"/>
          <p14:tracePt t="62942" x="10145713" y="5232400"/>
          <p14:tracePt t="62948" x="10155238" y="5251450"/>
          <p14:tracePt t="62953" x="10155238" y="5268913"/>
          <p14:tracePt t="62960" x="10155238" y="5287963"/>
          <p14:tracePt t="62967" x="10155238" y="5305425"/>
          <p14:tracePt t="62974" x="10155238" y="5314950"/>
          <p14:tracePt t="62981" x="10155238" y="5332413"/>
          <p14:tracePt t="62996" x="10155238" y="5351463"/>
          <p14:tracePt t="63002" x="10155238" y="5368925"/>
          <p14:tracePt t="63009" x="10155238" y="5378450"/>
          <p14:tracePt t="63016" x="10145713" y="5387975"/>
          <p14:tracePt t="63024" x="10137775" y="5405438"/>
          <p14:tracePt t="63032" x="10137775" y="5414963"/>
          <p14:tracePt t="63037" x="10128250" y="5424488"/>
          <p14:tracePt t="63044" x="10101263" y="5451475"/>
          <p14:tracePt t="63051" x="10082213" y="5461000"/>
          <p14:tracePt t="63058" x="10055225" y="5478463"/>
          <p14:tracePt t="63065" x="10036175" y="5497513"/>
          <p14:tracePt t="63072" x="10009188" y="5514975"/>
          <p14:tracePt t="63082" x="9963150" y="5534025"/>
          <p14:tracePt t="63086" x="9918700" y="5561013"/>
          <p14:tracePt t="63100" x="9890125" y="5570538"/>
          <p14:tracePt t="63102" x="9845675" y="5580063"/>
          <p14:tracePt t="63107" x="9809163" y="5588000"/>
          <p14:tracePt t="63115" x="9744075" y="5607050"/>
          <p14:tracePt t="63121" x="9707563" y="5616575"/>
          <p14:tracePt t="63128" x="9671050" y="5616575"/>
          <p14:tracePt t="63135" x="9644063" y="5616575"/>
          <p14:tracePt t="63142" x="9617075" y="5616575"/>
          <p14:tracePt t="63149" x="9588500" y="5616575"/>
          <p14:tracePt t="63155" x="9551988" y="5616575"/>
          <p14:tracePt t="63165" x="9551988" y="5607050"/>
          <p14:tracePt t="63170" x="9534525" y="5597525"/>
          <p14:tracePt t="63176" x="9515475" y="5597525"/>
          <p14:tracePt t="63184" x="9515475" y="5588000"/>
          <p14:tracePt t="63191" x="9507538" y="5580063"/>
          <p14:tracePt t="63198" x="9498013" y="5570538"/>
          <p14:tracePt t="63204" x="9488488" y="5570538"/>
          <p14:tracePt t="63211" x="9478963" y="5570538"/>
          <p14:tracePt t="63218" x="9478963" y="5561013"/>
          <p14:tracePt t="63226" x="9478963" y="5551488"/>
          <p14:tracePt t="63239" x="9478963" y="5543550"/>
          <p14:tracePt t="63248" x="9478963" y="5534025"/>
          <p14:tracePt t="63255" x="9471025" y="5534025"/>
          <p14:tracePt t="63268" x="9471025" y="5524500"/>
          <p14:tracePt t="63282" x="9471025" y="5514975"/>
          <p14:tracePt t="63651" x="9598025" y="5414963"/>
          <p14:tracePt t="63657" x="9799638" y="5251450"/>
          <p14:tracePt t="63664" x="10174288" y="4995863"/>
          <p14:tracePt t="63671" x="10410825" y="4803775"/>
          <p14:tracePt t="63680" x="10585450" y="4702175"/>
          <p14:tracePt t="63685" x="10739438" y="4592638"/>
          <p14:tracePt t="63691" x="11004550" y="4429125"/>
          <p14:tracePt t="63698" x="11260138" y="4273550"/>
          <p14:tracePt t="63705" x="11379200" y="4191000"/>
          <p14:tracePt t="63714" x="11580813" y="4073525"/>
          <p14:tracePt t="63719" x="11726863" y="4017963"/>
          <p14:tracePt t="63726" x="11880850" y="3944938"/>
          <p14:tracePt t="63734" x="12018963" y="3881438"/>
          <p14:tracePt t="63740" x="12128500" y="38258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49D63B-9E60-4701-B70D-2FBDAD1961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2095500"/>
            <a:ext cx="7315200" cy="26670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5AFBFD0-EC59-4CE9-893F-B117783702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0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24"/>
    </mc:Choice>
    <mc:Fallback>
      <p:transition spd="slow" advTm="43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35" x="11945938" y="3560763"/>
          <p14:tracePt t="442" x="11707813" y="3579813"/>
          <p14:tracePt t="449" x="11315700" y="3643313"/>
          <p14:tracePt t="457" x="10995025" y="3689350"/>
          <p14:tracePt t="463" x="10748963" y="3725863"/>
          <p14:tracePt t="470" x="10437813" y="3762375"/>
          <p14:tracePt t="477" x="10237788" y="3779838"/>
          <p14:tracePt t="483" x="9972675" y="3825875"/>
          <p14:tracePt t="491" x="9698038" y="3844925"/>
          <p14:tracePt t="498" x="9488488" y="3881438"/>
          <p14:tracePt t="505" x="9142413" y="3898900"/>
          <p14:tracePt t="512" x="8959850" y="3927475"/>
          <p14:tracePt t="518" x="8775700" y="3944938"/>
          <p14:tracePt t="527" x="8629650" y="3971925"/>
          <p14:tracePt t="534" x="8466138" y="3990975"/>
          <p14:tracePt t="540" x="8220075" y="3990975"/>
          <p14:tracePt t="547" x="8091488" y="3990975"/>
          <p14:tracePt t="555" x="7926388" y="3990975"/>
          <p14:tracePt t="561" x="7762875" y="3990975"/>
          <p14:tracePt t="568" x="7634288" y="3981450"/>
          <p14:tracePt t="575" x="7507288" y="3971925"/>
          <p14:tracePt t="581" x="7370763" y="3944938"/>
          <p14:tracePt t="590" x="7259638" y="3927475"/>
          <p14:tracePt t="597" x="7178675" y="3898900"/>
          <p14:tracePt t="603" x="7123113" y="3898900"/>
          <p14:tracePt t="611" x="7059613" y="3862388"/>
          <p14:tracePt t="617" x="7032625" y="3862388"/>
          <p14:tracePt t="623" x="7013575" y="3862388"/>
          <p14:tracePt t="631" x="7004050" y="3852863"/>
          <p14:tracePt t="638" x="7004050" y="3844925"/>
          <p14:tracePt t="644" x="6996113" y="3835400"/>
          <p14:tracePt t="659" x="6986588" y="3835400"/>
          <p14:tracePt t="2971" x="6977063" y="3835400"/>
          <p14:tracePt t="2979" x="6959600" y="3844925"/>
          <p14:tracePt t="2985" x="6940550" y="3871913"/>
          <p14:tracePt t="2991" x="6913563" y="3898900"/>
          <p14:tracePt t="2998" x="6886575" y="3917950"/>
          <p14:tracePt t="3005" x="6867525" y="3935413"/>
          <p14:tracePt t="3012" x="6840538" y="3963988"/>
          <p14:tracePt t="3020" x="6757988" y="4008438"/>
          <p14:tracePt t="3026" x="6684963" y="4044950"/>
          <p14:tracePt t="3033" x="6638925" y="4073525"/>
          <p14:tracePt t="3041" x="6584950" y="4110038"/>
          <p14:tracePt t="3048" x="6511925" y="4117975"/>
          <p14:tracePt t="3056" x="6465888" y="4146550"/>
          <p14:tracePt t="3061" x="6419850" y="4154488"/>
          <p14:tracePt t="3069" x="6383338" y="4164013"/>
          <p14:tracePt t="3075" x="6319838" y="4191000"/>
          <p14:tracePt t="3083" x="6264275" y="4191000"/>
          <p14:tracePt t="3090" x="6219825" y="4200525"/>
          <p14:tracePt t="3096" x="6164263" y="4210050"/>
          <p14:tracePt t="3104" x="6100763" y="4210050"/>
          <p14:tracePt t="3112" x="6045200" y="4210050"/>
          <p14:tracePt t="3122" x="6008688" y="4210050"/>
          <p14:tracePt t="3123" x="5964238" y="4210050"/>
          <p14:tracePt t="3130" x="5935663" y="4210050"/>
          <p14:tracePt t="3138" x="5908675" y="4210050"/>
          <p14:tracePt t="3145" x="5891213" y="4210050"/>
          <p14:tracePt t="3153" x="5872163" y="4210050"/>
          <p14:tracePt t="3158" x="5854700" y="4210050"/>
          <p14:tracePt t="3165" x="5845175" y="4210050"/>
          <p14:tracePt t="3173" x="5835650" y="4210050"/>
          <p14:tracePt t="3181" x="5826125" y="4200525"/>
          <p14:tracePt t="3188" x="5826125" y="4191000"/>
          <p14:tracePt t="3202" x="5818188" y="4191000"/>
          <p14:tracePt t="9954" x="5753100" y="4183063"/>
          <p14:tracePt t="9961" x="5634038" y="4146550"/>
          <p14:tracePt t="9968" x="5487988" y="4110038"/>
          <p14:tracePt t="9975" x="5297488" y="4044950"/>
          <p14:tracePt t="9982" x="5224463" y="4037013"/>
          <p14:tracePt t="9989" x="5122863" y="4008438"/>
          <p14:tracePt t="9996" x="5059363" y="3971925"/>
          <p14:tracePt t="10003" x="4949825" y="3927475"/>
          <p14:tracePt t="10010" x="4867275" y="3898900"/>
          <p14:tracePt t="10016" x="4748213" y="3844925"/>
          <p14:tracePt t="10024" x="4638675" y="3779838"/>
          <p14:tracePt t="10031" x="4521200" y="3725863"/>
          <p14:tracePt t="10038" x="4438650" y="3670300"/>
          <p14:tracePt t="10045" x="4375150" y="3633788"/>
          <p14:tracePt t="10052" x="4292600" y="3579813"/>
          <p14:tracePt t="10059" x="4246563" y="3552825"/>
          <p14:tracePt t="10065" x="4183063" y="3516313"/>
          <p14:tracePt t="10073" x="4164013" y="3497263"/>
          <p14:tracePt t="10082" x="4146550" y="3479800"/>
          <p14:tracePt t="10086" x="4127500" y="3470275"/>
          <p14:tracePt t="10093" x="4110038" y="3460750"/>
          <p14:tracePt t="10100" x="4090988" y="3443288"/>
          <p14:tracePt t="10108" x="4064000" y="3433763"/>
          <p14:tracePt t="10115" x="4054475" y="3424238"/>
          <p14:tracePt t="10121" x="4037013" y="3414713"/>
          <p14:tracePt t="10128" x="4027488" y="3397250"/>
          <p14:tracePt t="10136" x="4008438" y="3387725"/>
          <p14:tracePt t="10143" x="4008438" y="3378200"/>
          <p14:tracePt t="10149" x="3981450" y="3360738"/>
          <p14:tracePt t="10157" x="3971925" y="3351213"/>
          <p14:tracePt t="10165" x="3963988" y="3333750"/>
          <p14:tracePt t="10170" x="3944938" y="3324225"/>
          <p14:tracePt t="10177" x="3927475" y="3314700"/>
          <p14:tracePt t="10184" x="3908425" y="3305175"/>
          <p14:tracePt t="10192" x="3890963" y="3297238"/>
          <p14:tracePt t="10198" x="3881438" y="3287713"/>
          <p14:tracePt t="10205" x="3862388" y="3278188"/>
          <p14:tracePt t="10212" x="3854450" y="3278188"/>
          <p14:tracePt t="10219" x="3835400" y="3268663"/>
          <p14:tracePt t="10229" x="3817938" y="3260725"/>
          <p14:tracePt t="10232" x="3798888" y="3251200"/>
          <p14:tracePt t="10240" x="3789363" y="3251200"/>
          <p14:tracePt t="10248" x="3771900" y="3251200"/>
          <p14:tracePt t="10253" x="3752850" y="3251200"/>
          <p14:tracePt t="10260" x="3752850" y="3241675"/>
          <p14:tracePt t="10268" x="3744913" y="3241675"/>
          <p14:tracePt t="10275" x="3716338" y="3241675"/>
          <p14:tracePt t="10282" x="3708400" y="3241675"/>
          <p14:tracePt t="10290" x="3679825" y="3232150"/>
          <p14:tracePt t="10295" x="3662363" y="3232150"/>
          <p14:tracePt t="10302" x="3643313" y="3232150"/>
          <p14:tracePt t="10310" x="3635375" y="3232150"/>
          <p14:tracePt t="10316" x="3616325" y="3232150"/>
          <p14:tracePt t="10332" x="3598863" y="3232150"/>
          <p14:tracePt t="10337" x="3589338" y="3232150"/>
          <p14:tracePt t="10344" x="3570288" y="3232150"/>
          <p14:tracePt t="10351" x="3562350" y="3232150"/>
          <p14:tracePt t="10365" x="3543300" y="3232150"/>
          <p14:tracePt t="10380" x="3533775" y="3232150"/>
          <p14:tracePt t="10386" x="3525838" y="3232150"/>
          <p14:tracePt t="10392" x="3516313" y="3232150"/>
          <p14:tracePt t="10401" x="3506788" y="3232150"/>
          <p14:tracePt t="10408" x="3497263" y="3232150"/>
          <p14:tracePt t="10429" x="3489325" y="3232150"/>
          <p14:tracePt t="10443" x="3479800" y="3232150"/>
          <p14:tracePt t="10449" x="3470275" y="3232150"/>
          <p14:tracePt t="10456" x="3460750" y="3232150"/>
          <p14:tracePt t="10478" x="3452813" y="3232150"/>
          <p14:tracePt t="10788" x="3452813" y="3224213"/>
          <p14:tracePt t="10794" x="3470275" y="3195638"/>
          <p14:tracePt t="10802" x="3497263" y="3178175"/>
          <p14:tracePt t="10808" x="3516313" y="3141663"/>
          <p14:tracePt t="10815" x="3552825" y="3086100"/>
          <p14:tracePt t="10822" x="3589338" y="3041650"/>
          <p14:tracePt t="10831" x="3625850" y="2995613"/>
          <p14:tracePt t="10836" x="3643313" y="2959100"/>
          <p14:tracePt t="10845" x="3671888" y="2930525"/>
          <p14:tracePt t="10849" x="3708400" y="2886075"/>
          <p14:tracePt t="10857" x="3744913" y="2830513"/>
          <p14:tracePt t="10864" x="3798888" y="2767013"/>
          <p14:tracePt t="10881" x="3881438" y="2667000"/>
          <p14:tracePt t="10885" x="3917950" y="2601913"/>
          <p14:tracePt t="10892" x="3990975" y="2520950"/>
          <p14:tracePt t="10900" x="4044950" y="2455863"/>
          <p14:tracePt t="10908" x="4090988" y="2411413"/>
          <p14:tracePt t="10914" x="4127500" y="2355850"/>
          <p14:tracePt t="10920" x="4192588" y="2319338"/>
          <p14:tracePt t="10927" x="4246563" y="2255838"/>
          <p14:tracePt t="10935" x="4273550" y="2246313"/>
          <p14:tracePt t="10943" x="4319588" y="2209800"/>
          <p14:tracePt t="10947" x="4346575" y="2200275"/>
          <p14:tracePt t="10956" x="4383088" y="2182813"/>
          <p14:tracePt t="10964" x="4411663" y="2173288"/>
          <p14:tracePt t="10969" x="4438650" y="2163763"/>
          <p14:tracePt t="10977" x="4475163" y="2155825"/>
          <p14:tracePt t="10983" x="4484688" y="2155825"/>
          <p14:tracePt t="10991" x="4502150" y="2155825"/>
          <p14:tracePt t="10998" x="4538663" y="2155825"/>
          <p14:tracePt t="11006" x="4548188" y="2155825"/>
          <p14:tracePt t="11011" x="4565650" y="2155825"/>
          <p14:tracePt t="11018" x="4584700" y="2155825"/>
          <p14:tracePt t="11025" x="4602163" y="2155825"/>
          <p14:tracePt t="11032" x="4611688" y="2155825"/>
          <p14:tracePt t="11040" x="4621213" y="2155825"/>
          <p14:tracePt t="11048" x="4630738" y="2155825"/>
          <p14:tracePt t="11053" x="4638675" y="2155825"/>
          <p14:tracePt t="11060" x="4648200" y="2155825"/>
          <p14:tracePt t="11067" x="4648200" y="2163763"/>
          <p14:tracePt t="11074" x="4657725" y="2173288"/>
          <p14:tracePt t="11088" x="4667250" y="2182813"/>
          <p14:tracePt t="11103" x="4675188" y="2192338"/>
          <p14:tracePt t="11116" x="4675188" y="2200275"/>
          <p14:tracePt t="11131" x="4684713" y="2200275"/>
          <p14:tracePt t="11137" x="4684713" y="2209800"/>
          <p14:tracePt t="11144" x="4694238" y="2209800"/>
          <p14:tracePt t="11158" x="4694238" y="2219325"/>
          <p14:tracePt t="11185" x="4694238" y="2228850"/>
          <p14:tracePt t="11193" x="4684713" y="2228850"/>
          <p14:tracePt t="11214" x="4675188" y="2228850"/>
          <p14:tracePt t="11220" x="4667250" y="2228850"/>
          <p14:tracePt t="11236" x="4657725" y="2228850"/>
          <p14:tracePt t="11248" x="4648200" y="2228850"/>
          <p14:tracePt t="11256" x="4638675" y="2228850"/>
          <p14:tracePt t="11265" x="4630738" y="2228850"/>
          <p14:tracePt t="11268" x="4621213" y="2228850"/>
          <p14:tracePt t="11276" x="4611688" y="2228850"/>
          <p14:tracePt t="11283" x="4602163" y="2228850"/>
          <p14:tracePt t="11297" x="4594225" y="2228850"/>
          <p14:tracePt t="11311" x="4584700" y="2228850"/>
          <p14:tracePt t="11318" x="4575175" y="2228850"/>
          <p14:tracePt t="11331" x="4557713" y="2228850"/>
          <p14:tracePt t="11347" x="4548188" y="2228850"/>
          <p14:tracePt t="11360" x="4538663" y="2228850"/>
          <p14:tracePt t="11389" x="4529138" y="2228850"/>
          <p14:tracePt t="11401" x="4529138" y="2236788"/>
          <p14:tracePt t="11416" x="4521200" y="2236788"/>
          <p14:tracePt t="11437" x="4511675" y="2236788"/>
          <p14:tracePt t="11458" x="4502150" y="2236788"/>
          <p14:tracePt t="11536" x="4502150" y="2228850"/>
          <p14:tracePt t="11562" x="4511675" y="2219325"/>
          <p14:tracePt t="11577" x="4521200" y="2219325"/>
          <p14:tracePt t="11582" x="4529138" y="2209800"/>
          <p14:tracePt t="11606" x="4538663" y="2209800"/>
          <p14:tracePt t="11617" x="4548188" y="2209800"/>
          <p14:tracePt t="11631" x="4557713" y="2209800"/>
          <p14:tracePt t="11639" x="4565650" y="2219325"/>
          <p14:tracePt t="11647" x="4575175" y="2219325"/>
          <p14:tracePt t="11653" x="4575175" y="2228850"/>
          <p14:tracePt t="11661" x="4584700" y="2236788"/>
          <p14:tracePt t="11667" x="4594225" y="2255838"/>
          <p14:tracePt t="11676" x="4602163" y="2273300"/>
          <p14:tracePt t="11681" x="4602163" y="2282825"/>
          <p14:tracePt t="11696" x="4602163" y="2292350"/>
          <p14:tracePt t="11703" x="4602163" y="2301875"/>
          <p14:tracePt t="11709" x="4602163" y="2319338"/>
          <p14:tracePt t="11715" x="4602163" y="2338388"/>
          <p14:tracePt t="11723" x="4602163" y="2355850"/>
          <p14:tracePt t="11730" x="4602163" y="2374900"/>
          <p14:tracePt t="11738" x="4602163" y="2392363"/>
          <p14:tracePt t="11744" x="4602163" y="2411413"/>
          <p14:tracePt t="11750" x="4594225" y="2428875"/>
          <p14:tracePt t="11757" x="4594225" y="2455863"/>
          <p14:tracePt t="11763" x="4584700" y="2465388"/>
          <p14:tracePt t="11771" x="4584700" y="2484438"/>
          <p14:tracePt t="11785" x="4575175" y="2501900"/>
          <p14:tracePt t="11793" x="4575175" y="2511425"/>
          <p14:tracePt t="11800" x="4565650" y="2528888"/>
          <p14:tracePt t="11807" x="4557713" y="2528888"/>
          <p14:tracePt t="11813" x="4557713" y="2538413"/>
          <p14:tracePt t="11821" x="4548188" y="2557463"/>
          <p14:tracePt t="11834" x="4548188" y="2565400"/>
          <p14:tracePt t="11842" x="4548188" y="2574925"/>
          <p14:tracePt t="11855" x="4548188" y="2584450"/>
          <p14:tracePt t="11863" x="4548188" y="2593975"/>
          <p14:tracePt t="11880" x="4548188" y="2601913"/>
          <p14:tracePt t="11884" x="4548188" y="2611438"/>
          <p14:tracePt t="11890" x="4548188" y="2620963"/>
          <p14:tracePt t="11918" x="4548188" y="2630488"/>
          <p14:tracePt t="12316" x="4529138" y="2638425"/>
          <p14:tracePt t="12323" x="4511675" y="2667000"/>
          <p14:tracePt t="12331" x="4475163" y="2693988"/>
          <p14:tracePt t="12337" x="4438650" y="2747963"/>
          <p14:tracePt t="12345" x="4392613" y="2813050"/>
          <p14:tracePt t="12351" x="4319588" y="2894013"/>
          <p14:tracePt t="12358" x="4265613" y="2959100"/>
          <p14:tracePt t="12365" x="4219575" y="3022600"/>
          <p14:tracePt t="12373" x="4164013" y="3105150"/>
          <p14:tracePt t="12379" x="4137025" y="3141663"/>
          <p14:tracePt t="12385" x="4110038" y="3159125"/>
          <p14:tracePt t="12393" x="4090988" y="3187700"/>
          <p14:tracePt t="12399" x="4064000" y="3224213"/>
          <p14:tracePt t="12407" x="4044950" y="3251200"/>
          <p14:tracePt t="12413" x="4027488" y="3268663"/>
          <p14:tracePt t="12420" x="4017963" y="3287713"/>
          <p14:tracePt t="12429" x="4008438" y="3297238"/>
          <p14:tracePt t="12435" x="4000500" y="3314700"/>
          <p14:tracePt t="12442" x="3990975" y="3314700"/>
          <p14:tracePt t="12448" x="3990975" y="3324225"/>
          <p14:tracePt t="12456" x="3990975" y="3333750"/>
          <p14:tracePt t="12463" x="3981450" y="3341688"/>
          <p14:tracePt t="12470" x="3971925" y="3341688"/>
          <p14:tracePt t="12484" x="3963988" y="3351213"/>
          <p14:tracePt t="12491" x="3963988" y="3360738"/>
          <p14:tracePt t="12497" x="3954463" y="3370263"/>
          <p14:tracePt t="12513" x="3944938" y="3378200"/>
          <p14:tracePt t="12526" x="3944938" y="3387725"/>
          <p14:tracePt t="12540" x="3935413" y="3397250"/>
          <p14:tracePt t="12574" x="3927475" y="3406775"/>
          <p14:tracePt t="12609" x="3917950" y="3406775"/>
          <p14:tracePt t="12658" x="3908425" y="3406775"/>
          <p14:tracePt t="12707" x="3908425" y="3397250"/>
          <p14:tracePt t="12735" x="3908425" y="3387725"/>
          <p14:tracePt t="12769" x="3908425" y="3378200"/>
          <p14:tracePt t="12798" x="3908425" y="3370263"/>
          <p14:tracePt t="12812" x="3917950" y="3370263"/>
          <p14:tracePt t="12825" x="3917950" y="3360738"/>
          <p14:tracePt t="12832" x="3927475" y="3351213"/>
          <p14:tracePt t="12861" x="3935413" y="3351213"/>
          <p14:tracePt t="12881" x="3944938" y="3351213"/>
          <p14:tracePt t="12889" x="3954463" y="3341688"/>
          <p14:tracePt t="12896" x="3963988" y="3341688"/>
          <p14:tracePt t="12901" x="3963988" y="3333750"/>
          <p14:tracePt t="12910" x="3971925" y="3333750"/>
          <p14:tracePt t="12916" x="3981450" y="3333750"/>
          <p14:tracePt t="12930" x="3990975" y="3333750"/>
          <p14:tracePt t="12936" x="4000500" y="3333750"/>
          <p14:tracePt t="12946" x="4017963" y="3333750"/>
          <p14:tracePt t="12951" x="4037013" y="3333750"/>
          <p14:tracePt t="12957" x="4064000" y="3333750"/>
          <p14:tracePt t="12966" x="4083050" y="3333750"/>
          <p14:tracePt t="12971" x="4100513" y="3333750"/>
          <p14:tracePt t="12979" x="4127500" y="3333750"/>
          <p14:tracePt t="12986" x="4146550" y="3333750"/>
          <p14:tracePt t="12992" x="4164013" y="3341688"/>
          <p14:tracePt t="12999" x="4173538" y="3341688"/>
          <p14:tracePt t="13006" x="4183063" y="3341688"/>
          <p14:tracePt t="13014" x="4192588" y="3351213"/>
          <p14:tracePt t="13031" x="4210050" y="3351213"/>
          <p14:tracePt t="13034" x="4210050" y="3360738"/>
          <p14:tracePt t="13041" x="4219575" y="3370263"/>
          <p14:tracePt t="13055" x="4229100" y="3370263"/>
          <p14:tracePt t="13069" x="4237038" y="3370263"/>
          <p14:tracePt t="13076" x="4237038" y="3378200"/>
          <p14:tracePt t="13091" x="4237038" y="3387725"/>
          <p14:tracePt t="13111" x="4237038" y="3397250"/>
          <p14:tracePt t="13132" x="4237038" y="3406775"/>
          <p14:tracePt t="13161" x="4237038" y="3414713"/>
          <p14:tracePt t="13167" x="4237038" y="3424238"/>
          <p14:tracePt t="13266" x="4246563" y="3414713"/>
          <p14:tracePt t="13272" x="4256088" y="3414713"/>
          <p14:tracePt t="13285" x="4265613" y="3414713"/>
          <p14:tracePt t="13292" x="4265613" y="3406775"/>
          <p14:tracePt t="13299" x="4265613" y="3397250"/>
          <p14:tracePt t="13314" x="4273550" y="3397250"/>
          <p14:tracePt t="13329" x="4292600" y="3387725"/>
          <p14:tracePt t="13343" x="4302125" y="3387725"/>
          <p14:tracePt t="13349" x="4310063" y="3378200"/>
          <p14:tracePt t="13362" x="4319588" y="3370263"/>
          <p14:tracePt t="13377" x="4329113" y="3370263"/>
          <p14:tracePt t="13412" x="4329113" y="3360738"/>
          <p14:tracePt t="13426" x="4338638" y="3351213"/>
          <p14:tracePt t="13446" x="4346575" y="3351213"/>
          <p14:tracePt t="13462" x="4346575" y="3341688"/>
          <p14:tracePt t="13477" x="4346575" y="3333750"/>
          <p14:tracePt t="13495" x="4346575" y="3324225"/>
          <p14:tracePt t="13788" x="4338638" y="3324225"/>
          <p14:tracePt t="13808" x="4338638" y="3341688"/>
          <p14:tracePt t="13815" x="4319588" y="3341688"/>
          <p14:tracePt t="13822" x="4302125" y="3360738"/>
          <p14:tracePt t="13829" x="4273550" y="3370263"/>
          <p14:tracePt t="13836" x="4219575" y="3414713"/>
          <p14:tracePt t="13844" x="4119563" y="3479800"/>
          <p14:tracePt t="13850" x="3944938" y="3570288"/>
          <p14:tracePt t="13857" x="3808413" y="3643313"/>
          <p14:tracePt t="13865" x="3708400" y="3698875"/>
          <p14:tracePt t="13879" x="3533775" y="3743325"/>
          <p14:tracePt t="13885" x="3516313" y="3752850"/>
          <p14:tracePt t="13894" x="3489325" y="3752850"/>
          <p14:tracePt t="13900" x="3479800" y="3752850"/>
          <p14:tracePt t="13905" x="3460750" y="3752850"/>
          <p14:tracePt t="13921" x="3452813" y="3752850"/>
          <p14:tracePt t="13928" x="3443288" y="3752850"/>
          <p14:tracePt t="13934" x="3433763" y="3743325"/>
          <p14:tracePt t="13941" x="3424238" y="3743325"/>
          <p14:tracePt t="13955" x="3424238" y="3735388"/>
          <p14:tracePt t="13961" x="3416300" y="3735388"/>
          <p14:tracePt t="13969" x="3397250" y="3725863"/>
          <p14:tracePt t="13997" x="3397250" y="3716338"/>
          <p14:tracePt t="14018" x="3387725" y="3716338"/>
          <p14:tracePt t="14046" x="3379788" y="3716338"/>
          <p14:tracePt t="14052" x="3370263" y="3716338"/>
          <p14:tracePt t="14061" x="3360738" y="3716338"/>
          <p14:tracePt t="14080" x="3351213" y="3716338"/>
          <p14:tracePt t="14087" x="3343275" y="3716338"/>
          <p14:tracePt t="14143" x="3333750" y="3716338"/>
          <p14:tracePt t="14310" x="3343275" y="3716338"/>
          <p14:tracePt t="14332" x="3351213" y="3716338"/>
          <p14:tracePt t="14338" x="3360738" y="3716338"/>
          <p14:tracePt t="14344" x="3370263" y="3716338"/>
          <p14:tracePt t="14352" x="3379788" y="3716338"/>
          <p14:tracePt t="14360" x="3397250" y="3716338"/>
          <p14:tracePt t="14373" x="3424238" y="3716338"/>
          <p14:tracePt t="14380" x="3433763" y="3716338"/>
          <p14:tracePt t="14387" x="3452813" y="3716338"/>
          <p14:tracePt t="14395" x="3460750" y="3725863"/>
          <p14:tracePt t="14402" x="3489325" y="3725863"/>
          <p14:tracePt t="14408" x="3506788" y="3725863"/>
          <p14:tracePt t="14415" x="3506788" y="3735388"/>
          <p14:tracePt t="14422" x="3516313" y="3735388"/>
          <p14:tracePt t="14429" x="3533775" y="3735388"/>
          <p14:tracePt t="14436" x="3562350" y="3735388"/>
          <p14:tracePt t="14444" x="3570288" y="3735388"/>
          <p14:tracePt t="14451" x="3579813" y="3735388"/>
          <p14:tracePt t="14458" x="3598863" y="3735388"/>
          <p14:tracePt t="14463" x="3606800" y="3735388"/>
          <p14:tracePt t="14471" x="3635375" y="3735388"/>
          <p14:tracePt t="14478" x="3652838" y="3735388"/>
          <p14:tracePt t="14485" x="3662363" y="3735388"/>
          <p14:tracePt t="14494" x="3671888" y="3735388"/>
          <p14:tracePt t="14499" x="3689350" y="3735388"/>
          <p14:tracePt t="14506" x="3698875" y="3735388"/>
          <p14:tracePt t="14512" x="3716338" y="3735388"/>
          <p14:tracePt t="14520" x="3725863" y="3735388"/>
          <p14:tracePt t="14527" x="3744913" y="3735388"/>
          <p14:tracePt t="14535" x="3744913" y="3725863"/>
          <p14:tracePt t="14541" x="3752850" y="3725863"/>
          <p14:tracePt t="14547" x="3771900" y="3725863"/>
          <p14:tracePt t="14556" x="3781425" y="3716338"/>
          <p14:tracePt t="14562" x="3789363" y="3716338"/>
          <p14:tracePt t="14569" x="3808413" y="3716338"/>
          <p14:tracePt t="14583" x="3825875" y="3716338"/>
          <p14:tracePt t="14598" x="3844925" y="3716338"/>
          <p14:tracePt t="14603" x="3854450" y="3706813"/>
          <p14:tracePt t="14612" x="3871913" y="3698875"/>
          <p14:tracePt t="14620" x="3881438" y="3698875"/>
          <p14:tracePt t="14625" x="3890963" y="3698875"/>
          <p14:tracePt t="14631" x="3898900" y="3698875"/>
          <p14:tracePt t="14639" x="3908425" y="3689350"/>
          <p14:tracePt t="14645" x="3917950" y="3689350"/>
          <p14:tracePt t="14653" x="3935413" y="3689350"/>
          <p14:tracePt t="14661" x="3944938" y="3679825"/>
          <p14:tracePt t="14666" x="3963988" y="3679825"/>
          <p14:tracePt t="14673" x="3963988" y="3670300"/>
          <p14:tracePt t="14680" x="3971925" y="3670300"/>
          <p14:tracePt t="14688" x="3981450" y="3670300"/>
          <p14:tracePt t="14694" x="4000500" y="3670300"/>
          <p14:tracePt t="14703" x="4008438" y="3670300"/>
          <p14:tracePt t="14709" x="4027488" y="3662363"/>
          <p14:tracePt t="14715" x="4037013" y="3662363"/>
          <p14:tracePt t="14723" x="4054475" y="3662363"/>
          <p14:tracePt t="14736" x="4073525" y="3662363"/>
          <p14:tracePt t="14745" x="4073525" y="3652838"/>
          <p14:tracePt t="14752" x="4090988" y="3643313"/>
          <p14:tracePt t="14757" x="4100513" y="3643313"/>
          <p14:tracePt t="14765" x="4119563" y="3633788"/>
          <p14:tracePt t="14772" x="4127500" y="3633788"/>
          <p14:tracePt t="14778" x="4137025" y="3616325"/>
          <p14:tracePt t="14785" x="4156075" y="3616325"/>
          <p14:tracePt t="14794" x="4156075" y="3606800"/>
          <p14:tracePt t="14799" x="4164013" y="3606800"/>
          <p14:tracePt t="14806" x="4183063" y="3597275"/>
          <p14:tracePt t="14813" x="4192588" y="3589338"/>
          <p14:tracePt t="14820" x="4210050" y="3579813"/>
          <p14:tracePt t="14827" x="4219575" y="3579813"/>
          <p14:tracePt t="14836" x="4229100" y="3579813"/>
          <p14:tracePt t="14840" x="4237038" y="3570288"/>
          <p14:tracePt t="14847" x="4256088" y="3560763"/>
          <p14:tracePt t="14861" x="4265613" y="3552825"/>
          <p14:tracePt t="14878" x="4302125" y="3543300"/>
          <p14:tracePt t="14883" x="4310063" y="3543300"/>
          <p14:tracePt t="14890" x="4319588" y="3533775"/>
          <p14:tracePt t="14897" x="4338638" y="3516313"/>
          <p14:tracePt t="14911" x="4356100" y="3506788"/>
          <p14:tracePt t="14918" x="4365625" y="3497263"/>
          <p14:tracePt t="14926" x="4383088" y="3487738"/>
          <p14:tracePt t="14931" x="4392613" y="3487738"/>
          <p14:tracePt t="14939" x="4402138" y="3479800"/>
          <p14:tracePt t="14945" x="4419600" y="3470275"/>
          <p14:tracePt t="14953" x="4419600" y="3460750"/>
          <p14:tracePt t="14960" x="4438650" y="3451225"/>
          <p14:tracePt t="14966" x="4438650" y="3443288"/>
          <p14:tracePt t="14973" x="4456113" y="3433763"/>
          <p14:tracePt t="14980" x="4465638" y="3424238"/>
          <p14:tracePt t="14988" x="4484688" y="3414713"/>
          <p14:tracePt t="15001" x="4502150" y="3406775"/>
          <p14:tracePt t="15008" x="4521200" y="3378200"/>
          <p14:tracePt t="15015" x="4529138" y="3378200"/>
          <p14:tracePt t="15023" x="4538663" y="3360738"/>
          <p14:tracePt t="15031" x="4557713" y="3351213"/>
          <p14:tracePt t="15036" x="4557713" y="3333750"/>
          <p14:tracePt t="15044" x="4584700" y="3314700"/>
          <p14:tracePt t="15050" x="4594225" y="3305175"/>
          <p14:tracePt t="15057" x="4611688" y="3278188"/>
          <p14:tracePt t="15064" x="4630738" y="3260725"/>
          <p14:tracePt t="15072" x="4638675" y="3241675"/>
          <p14:tracePt t="15078" x="4657725" y="3205163"/>
          <p14:tracePt t="15086" x="4675188" y="3195638"/>
          <p14:tracePt t="15091" x="4694238" y="3178175"/>
          <p14:tracePt t="15099" x="4703763" y="3159125"/>
          <p14:tracePt t="15106" x="4703763" y="3151188"/>
          <p14:tracePt t="15113" x="4711700" y="3132138"/>
          <p14:tracePt t="15120" x="4721225" y="3122613"/>
          <p14:tracePt t="15127" x="4730750" y="3105150"/>
          <p14:tracePt t="15133" x="4730750" y="3095625"/>
          <p14:tracePt t="15141" x="4740275" y="3086100"/>
          <p14:tracePt t="15148" x="4757738" y="3068638"/>
          <p14:tracePt t="15156" x="4767263" y="3049588"/>
          <p14:tracePt t="15162" x="4767263" y="3041650"/>
          <p14:tracePt t="15169" x="4784725" y="3013075"/>
          <p14:tracePt t="15177" x="4794250" y="3005138"/>
          <p14:tracePt t="15183" x="4803775" y="2986088"/>
          <p14:tracePt t="15190" x="4813300" y="2968625"/>
          <p14:tracePt t="15197" x="4830763" y="2959100"/>
          <p14:tracePt t="15204" x="4840288" y="2940050"/>
          <p14:tracePt t="15211" x="4840288" y="2930525"/>
          <p14:tracePt t="15218" x="4849813" y="2913063"/>
          <p14:tracePt t="15227" x="4857750" y="2894013"/>
          <p14:tracePt t="15231" x="4867275" y="2876550"/>
          <p14:tracePt t="15239" x="4867275" y="2849563"/>
          <p14:tracePt t="15245" x="4867275" y="2840038"/>
          <p14:tracePt t="15252" x="4867275" y="2830513"/>
          <p14:tracePt t="15260" x="4867275" y="2813050"/>
          <p14:tracePt t="15266" x="4867275" y="2794000"/>
          <p14:tracePt t="15273" x="4867275" y="2757488"/>
          <p14:tracePt t="15287" x="4857750" y="2740025"/>
          <p14:tracePt t="15294" x="4849813" y="2720975"/>
          <p14:tracePt t="15302" x="4840288" y="2703513"/>
          <p14:tracePt t="15310" x="4840288" y="2684463"/>
          <p14:tracePt t="15315" x="4840288" y="2674938"/>
          <p14:tracePt t="15322" x="4830763" y="2667000"/>
          <p14:tracePt t="15329" x="4821238" y="2647950"/>
          <p14:tracePt t="15335" x="4821238" y="2638425"/>
          <p14:tracePt t="15344" x="4821238" y="2630488"/>
          <p14:tracePt t="15350" x="4813300" y="2620963"/>
          <p14:tracePt t="15358" x="4813300" y="2611438"/>
          <p14:tracePt t="15363" x="4803775" y="2611438"/>
          <p14:tracePt t="15378" x="4803775" y="2601913"/>
          <p14:tracePt t="15384" x="4803775" y="2584450"/>
          <p14:tracePt t="15406" x="4803775" y="2574925"/>
          <p14:tracePt t="15433" x="4803775" y="2565400"/>
          <p14:tracePt t="15531" x="4803775" y="2574925"/>
          <p14:tracePt t="15566" x="4803775" y="2584450"/>
          <p14:tracePt t="15587" x="4813300" y="2593975"/>
          <p14:tracePt t="15602" x="4821238" y="2601913"/>
          <p14:tracePt t="15629" x="4830763" y="2601913"/>
          <p14:tracePt t="15643" x="4830763" y="2611438"/>
          <p14:tracePt t="15657" x="4840288" y="2620963"/>
          <p14:tracePt t="15663" x="4840288" y="2630488"/>
          <p14:tracePt t="15679" x="4840288" y="2638425"/>
          <p14:tracePt t="15694" x="4849813" y="2667000"/>
          <p14:tracePt t="15698" x="4849813" y="2674938"/>
          <p14:tracePt t="15706" x="4849813" y="2684463"/>
          <p14:tracePt t="15713" x="4857750" y="2703513"/>
          <p14:tracePt t="15720" x="4857750" y="2711450"/>
          <p14:tracePt t="15727" x="4857750" y="2740025"/>
          <p14:tracePt t="15733" x="4857750" y="2757488"/>
          <p14:tracePt t="15743" x="4857750" y="2776538"/>
          <p14:tracePt t="15747" x="4857750" y="2803525"/>
          <p14:tracePt t="15755" x="4857750" y="2830513"/>
          <p14:tracePt t="15760" x="4857750" y="2840038"/>
          <p14:tracePt t="15768" x="4857750" y="2857500"/>
          <p14:tracePt t="15777" x="4857750" y="2876550"/>
          <p14:tracePt t="15782" x="4857750" y="2903538"/>
          <p14:tracePt t="15790" x="4849813" y="2922588"/>
          <p14:tracePt t="15797" x="4849813" y="2930525"/>
          <p14:tracePt t="15803" x="4849813" y="2949575"/>
          <p14:tracePt t="15810" x="4840288" y="2959100"/>
          <p14:tracePt t="15824" x="4830763" y="2968625"/>
          <p14:tracePt t="15831" x="4830763" y="2976563"/>
          <p14:tracePt t="15839" x="4821238" y="2986088"/>
          <p14:tracePt t="15847" x="4813300" y="2995613"/>
          <p14:tracePt t="15860" x="4803775" y="3005138"/>
          <p14:tracePt t="15867" x="4794250" y="3005138"/>
          <p14:tracePt t="15874" x="4776788" y="3022600"/>
          <p14:tracePt t="15880" x="4767263" y="3022600"/>
          <p14:tracePt t="15887" x="4757738" y="3041650"/>
          <p14:tracePt t="15894" x="4748213" y="3041650"/>
          <p14:tracePt t="15902" x="4748213" y="3049588"/>
          <p14:tracePt t="15910" x="4730750" y="3049588"/>
          <p14:tracePt t="15914" x="4711700" y="3059113"/>
          <p14:tracePt t="15922" x="4703763" y="3068638"/>
          <p14:tracePt t="15929" x="4684713" y="3068638"/>
          <p14:tracePt t="15936" x="4675188" y="3068638"/>
          <p14:tracePt t="15943" x="4657725" y="3078163"/>
          <p14:tracePt t="15949" x="4648200" y="3078163"/>
          <p14:tracePt t="15957" x="4638675" y="3078163"/>
          <p14:tracePt t="15964" x="4630738" y="3078163"/>
          <p14:tracePt t="15972" x="4611688" y="3078163"/>
          <p14:tracePt t="15977" x="4594225" y="3078163"/>
          <p14:tracePt t="15986" x="4575175" y="3078163"/>
          <p14:tracePt t="15993" x="4565650" y="3078163"/>
          <p14:tracePt t="15998" x="4538663" y="3068638"/>
          <p14:tracePt t="16006" x="4521200" y="3032125"/>
          <p14:tracePt t="16013" x="4511675" y="3032125"/>
          <p14:tracePt t="16028" x="4475163" y="3005138"/>
          <p14:tracePt t="16033" x="4456113" y="2959100"/>
          <p14:tracePt t="16041" x="4438650" y="2949575"/>
          <p14:tracePt t="16047" x="4411663" y="2913063"/>
          <p14:tracePt t="16056" x="4402138" y="2886075"/>
          <p14:tracePt t="16061" x="4392613" y="2840038"/>
          <p14:tracePt t="16069" x="4383088" y="2820988"/>
          <p14:tracePt t="16076" x="4375150" y="2794000"/>
          <p14:tracePt t="16082" x="4365625" y="2776538"/>
          <p14:tracePt t="16090" x="4365625" y="2767013"/>
          <p14:tracePt t="16097" x="4356100" y="2747963"/>
          <p14:tracePt t="16110" x="4356100" y="2740025"/>
          <p14:tracePt t="16117" x="4356100" y="2730500"/>
          <p14:tracePt t="16126" x="4356100" y="2720975"/>
          <p14:tracePt t="16131" x="4356100" y="2711450"/>
          <p14:tracePt t="16139" x="4356100" y="2703513"/>
          <p14:tracePt t="16147" x="4365625" y="2693988"/>
          <p14:tracePt t="16166" x="4375150" y="2693988"/>
          <p14:tracePt t="16173" x="4375150" y="2684463"/>
          <p14:tracePt t="16179" x="4383088" y="2674938"/>
          <p14:tracePt t="16194" x="4383088" y="2667000"/>
          <p14:tracePt t="16209" x="4392613" y="2657475"/>
          <p14:tracePt t="16223" x="4411663" y="2657475"/>
          <p14:tracePt t="16229" x="4419600" y="2657475"/>
          <p14:tracePt t="16236" x="4429125" y="2657475"/>
          <p14:tracePt t="16243" x="4438650" y="2657475"/>
          <p14:tracePt t="16250" x="4448175" y="2657475"/>
          <p14:tracePt t="16270" x="4465638" y="2667000"/>
          <p14:tracePt t="16278" x="4475163" y="2674938"/>
          <p14:tracePt t="16284" x="4475163" y="2684463"/>
          <p14:tracePt t="16298" x="4484688" y="2693988"/>
          <p14:tracePt t="16306" x="4492625" y="2703513"/>
          <p14:tracePt t="16313" x="4502150" y="2720975"/>
          <p14:tracePt t="16321" x="4502150" y="2740025"/>
          <p14:tracePt t="16326" x="4502150" y="2767013"/>
          <p14:tracePt t="16333" x="4502150" y="2794000"/>
          <p14:tracePt t="16340" x="4502150" y="2857500"/>
          <p14:tracePt t="16348" x="4502150" y="2894013"/>
          <p14:tracePt t="16355" x="4475163" y="2940050"/>
          <p14:tracePt t="16360" x="4438650" y="3005138"/>
          <p14:tracePt t="16368" x="4411663" y="3095625"/>
          <p14:tracePt t="16376" x="4338638" y="3187700"/>
          <p14:tracePt t="16383" x="4292600" y="3251200"/>
          <p14:tracePt t="16389" x="4237038" y="3314700"/>
          <p14:tracePt t="16396" x="4183063" y="3378200"/>
          <p14:tracePt t="16403" x="4119563" y="3433763"/>
          <p14:tracePt t="16410" x="4073525" y="3451225"/>
          <p14:tracePt t="16418" x="4054475" y="3470275"/>
          <p14:tracePt t="16426" x="4017963" y="3487738"/>
          <p14:tracePt t="16431" x="3990975" y="3506788"/>
          <p14:tracePt t="16438" x="3971925" y="3516313"/>
          <p14:tracePt t="16445" x="3954463" y="3524250"/>
          <p14:tracePt t="16452" x="3927475" y="3533775"/>
          <p14:tracePt t="16459" x="3917950" y="3533775"/>
          <p14:tracePt t="16466" x="3898900" y="3533775"/>
          <p14:tracePt t="16472" x="3890963" y="3533775"/>
          <p14:tracePt t="16480" x="3881438" y="3533775"/>
          <p14:tracePt t="16500" x="3871913" y="3533775"/>
          <p14:tracePt t="16509" x="3862388" y="3533775"/>
          <p14:tracePt t="16521" x="3862388" y="3524250"/>
          <p14:tracePt t="16577" x="3862388" y="3516313"/>
          <p14:tracePt t="16591" x="3862388" y="3506788"/>
          <p14:tracePt t="16620" x="3862388" y="3497263"/>
          <p14:tracePt t="16626" x="3871913" y="3497263"/>
          <p14:tracePt t="16642" x="3871913" y="3487738"/>
          <p14:tracePt t="16656" x="3871913" y="3479800"/>
          <p14:tracePt t="16663" x="3881438" y="3470275"/>
          <p14:tracePt t="16690" x="3890963" y="3470275"/>
          <p14:tracePt t="16718" x="3890963" y="3460750"/>
          <p14:tracePt t="16726" x="3898900" y="3460750"/>
          <p14:tracePt t="16745" x="3908425" y="3460750"/>
          <p14:tracePt t="16759" x="3917950" y="3460750"/>
          <p14:tracePt t="16774" x="3927475" y="3460750"/>
          <p14:tracePt t="16779" x="3944938" y="3460750"/>
          <p14:tracePt t="16787" x="3963988" y="3460750"/>
          <p14:tracePt t="16793" x="3990975" y="3460750"/>
          <p14:tracePt t="16802" x="4008438" y="3460750"/>
          <p14:tracePt t="16809" x="4037013" y="3460750"/>
          <p14:tracePt t="16816" x="4100513" y="3460750"/>
          <p14:tracePt t="16822" x="4127500" y="3460750"/>
          <p14:tracePt t="16829" x="4183063" y="3460750"/>
          <p14:tracePt t="16836" x="4210050" y="3460750"/>
          <p14:tracePt t="16842" x="4246563" y="3460750"/>
          <p14:tracePt t="16849" x="4302125" y="3460750"/>
          <p14:tracePt t="16857" x="4346575" y="3460750"/>
          <p14:tracePt t="16864" x="4375150" y="3460750"/>
          <p14:tracePt t="16877" x="4438650" y="3460750"/>
          <p14:tracePt t="16887" x="4465638" y="3460750"/>
          <p14:tracePt t="16893" x="4492625" y="3460750"/>
          <p14:tracePt t="16898" x="4502150" y="3460750"/>
          <p14:tracePt t="16906" x="4511675" y="3460750"/>
          <p14:tracePt t="16912" x="4521200" y="3460750"/>
          <p14:tracePt t="16919" x="4529138" y="3460750"/>
          <p14:tracePt t="16926" x="4538663" y="3460750"/>
          <p14:tracePt t="16933" x="4548188" y="3460750"/>
          <p14:tracePt t="16942" x="4557713" y="3460750"/>
          <p14:tracePt t="16946" x="4565650" y="3460750"/>
          <p14:tracePt t="16962" x="4575175" y="3460750"/>
          <p14:tracePt t="17010" x="4575175" y="3451225"/>
          <p14:tracePt t="17038" x="4565650" y="3443288"/>
          <p14:tracePt t="17044" x="4557713" y="3443288"/>
          <p14:tracePt t="17052" x="4548188" y="3443288"/>
          <p14:tracePt t="17059" x="4538663" y="3443288"/>
          <p14:tracePt t="17065" x="4529138" y="3443288"/>
          <p14:tracePt t="17075" x="4521200" y="3443288"/>
          <p14:tracePt t="17079" x="4511675" y="3443288"/>
          <p14:tracePt t="17087" x="4492625" y="3443288"/>
          <p14:tracePt t="17093" x="4484688" y="3443288"/>
          <p14:tracePt t="17102" x="4465638" y="3443288"/>
          <p14:tracePt t="17109" x="4438650" y="3443288"/>
          <p14:tracePt t="17116" x="4411663" y="3443288"/>
          <p14:tracePt t="17122" x="4392613" y="3443288"/>
          <p14:tracePt t="17129" x="4365625" y="3443288"/>
          <p14:tracePt t="17135" x="4338638" y="3443288"/>
          <p14:tracePt t="17142" x="4319588" y="3443288"/>
          <p14:tracePt t="17151" x="4310063" y="3443288"/>
          <p14:tracePt t="17157" x="4292600" y="3443288"/>
          <p14:tracePt t="17163" x="4283075" y="3443288"/>
          <p14:tracePt t="17170" x="4273550" y="3443288"/>
          <p14:tracePt t="17177" x="4256088" y="3433763"/>
          <p14:tracePt t="17199" x="4246563" y="3433763"/>
          <p14:tracePt t="17207" x="4237038" y="3424238"/>
          <p14:tracePt t="17233" x="4237038" y="3414713"/>
          <p14:tracePt t="17242" x="4237038" y="3406775"/>
          <p14:tracePt t="17256" x="4246563" y="3406775"/>
          <p14:tracePt t="17267" x="4256088" y="3397250"/>
          <p14:tracePt t="17275" x="4265613" y="3397250"/>
          <p14:tracePt t="17289" x="4283075" y="3387725"/>
          <p14:tracePt t="17295" x="4292600" y="3387725"/>
          <p14:tracePt t="17303" x="4310063" y="3378200"/>
          <p14:tracePt t="17310" x="4319588" y="3378200"/>
          <p14:tracePt t="17317" x="4329113" y="3370263"/>
          <p14:tracePt t="17325" x="4329113" y="3360738"/>
          <p14:tracePt t="17330" x="4346575" y="3360738"/>
          <p14:tracePt t="17338" x="4356100" y="3351213"/>
          <p14:tracePt t="17345" x="4375150" y="3341688"/>
          <p14:tracePt t="17351" x="4375150" y="3333750"/>
          <p14:tracePt t="17359" x="4392613" y="3324225"/>
          <p14:tracePt t="17365" x="4402138" y="3314700"/>
          <p14:tracePt t="17373" x="4419600" y="3297238"/>
          <p14:tracePt t="17386" x="4429125" y="3287713"/>
          <p14:tracePt t="17393" x="4438650" y="3268663"/>
          <p14:tracePt t="17401" x="4456113" y="3260725"/>
          <p14:tracePt t="17408" x="4465638" y="3251200"/>
          <p14:tracePt t="17421" x="4475163" y="3232150"/>
          <p14:tracePt t="17428" x="4484688" y="3224213"/>
          <p14:tracePt t="17435" x="4484688" y="3214688"/>
          <p14:tracePt t="17442" x="4484688" y="3205163"/>
          <p14:tracePt t="17449" x="4492625" y="3205163"/>
          <p14:tracePt t="17456" x="4502150" y="3195638"/>
          <p14:tracePt t="17462" x="4502150" y="3187700"/>
          <p14:tracePt t="17477" x="4511675" y="3168650"/>
          <p14:tracePt t="17484" x="4511675" y="3151188"/>
          <p14:tracePt t="17492" x="4511675" y="3132138"/>
          <p14:tracePt t="17498" x="4511675" y="3114675"/>
          <p14:tracePt t="17506" x="4511675" y="3086100"/>
          <p14:tracePt t="17512" x="4511675" y="3059113"/>
          <p14:tracePt t="17519" x="4511675" y="3032125"/>
          <p14:tracePt t="17525" x="4484688" y="2986088"/>
          <p14:tracePt t="17532" x="4484688" y="2959100"/>
          <p14:tracePt t="17542" x="4484688" y="2913063"/>
          <p14:tracePt t="17546" x="4475163" y="2867025"/>
          <p14:tracePt t="17554" x="4465638" y="2813050"/>
          <p14:tracePt t="17560" x="4465638" y="2767013"/>
          <p14:tracePt t="17569" x="4438650" y="2730500"/>
          <p14:tracePt t="17575" x="4438650" y="2711450"/>
          <p14:tracePt t="17582" x="4438650" y="2674938"/>
          <p14:tracePt t="17588" x="4438650" y="2657475"/>
          <p14:tracePt t="17595" x="4429125" y="2630488"/>
          <p14:tracePt t="17603" x="4429125" y="2601913"/>
          <p14:tracePt t="17610" x="4429125" y="2584450"/>
          <p14:tracePt t="17616" x="4429125" y="2557463"/>
          <p14:tracePt t="17626" x="4429125" y="2538413"/>
          <p14:tracePt t="17630" x="4429125" y="2528888"/>
          <p14:tracePt t="17638" x="4438650" y="2511425"/>
          <p14:tracePt t="17644" x="4448175" y="2492375"/>
          <p14:tracePt t="17652" x="4456113" y="2474913"/>
          <p14:tracePt t="17658" x="4465638" y="2455863"/>
          <p14:tracePt t="17666" x="4484688" y="2447925"/>
          <p14:tracePt t="17674" x="4502150" y="2438400"/>
          <p14:tracePt t="17679" x="4521200" y="2428875"/>
          <p14:tracePt t="17686" x="4538663" y="2419350"/>
          <p14:tracePt t="17693" x="4575175" y="2419350"/>
          <p14:tracePt t="17702" x="4611688" y="2419350"/>
          <p14:tracePt t="17708" x="4667250" y="2419350"/>
          <p14:tracePt t="17714" x="4711700" y="2419350"/>
          <p14:tracePt t="17721" x="4767263" y="2419350"/>
          <p14:tracePt t="17728" x="4821238" y="2428875"/>
          <p14:tracePt t="17736" x="4857750" y="2438400"/>
          <p14:tracePt t="17741" x="4895850" y="2447925"/>
          <p14:tracePt t="17749" x="4940300" y="2474913"/>
          <p14:tracePt t="17756" x="4968875" y="2484438"/>
          <p14:tracePt t="17763" x="5005388" y="2492375"/>
          <p14:tracePt t="17770" x="5032375" y="2528888"/>
          <p14:tracePt t="17777" x="5049838" y="2547938"/>
          <p14:tracePt t="17783" x="5068888" y="2557463"/>
          <p14:tracePt t="17791" x="5095875" y="2574925"/>
          <p14:tracePt t="17798" x="5114925" y="2601913"/>
          <p14:tracePt t="17806" x="5132388" y="2638425"/>
          <p14:tracePt t="17811" x="5151438" y="2667000"/>
          <p14:tracePt t="17818" x="5151438" y="2693988"/>
          <p14:tracePt t="17825" x="5178425" y="2730500"/>
          <p14:tracePt t="17833" x="5178425" y="2757488"/>
          <p14:tracePt t="17841" x="5178425" y="2776538"/>
          <p14:tracePt t="17846" x="5168900" y="2813050"/>
          <p14:tracePt t="17853" x="5159375" y="2894013"/>
          <p14:tracePt t="17860" x="5151438" y="2949575"/>
          <p14:tracePt t="17867" x="5141913" y="2986088"/>
          <p14:tracePt t="17874" x="5114925" y="3022600"/>
          <p14:tracePt t="17882" x="5105400" y="3068638"/>
          <p14:tracePt t="17888" x="5068888" y="3132138"/>
          <p14:tracePt t="17895" x="5049838" y="3151188"/>
          <p14:tracePt t="17903" x="5013325" y="3195638"/>
          <p14:tracePt t="17909" x="5005388" y="3224213"/>
          <p14:tracePt t="17926" x="4949825" y="3260725"/>
          <p14:tracePt t="17931" x="4940300" y="3278188"/>
          <p14:tracePt t="17937" x="4913313" y="3287713"/>
          <p14:tracePt t="17944" x="4895850" y="3297238"/>
          <p14:tracePt t="17952" x="4867275" y="3314700"/>
          <p14:tracePt t="17958" x="4849813" y="3314700"/>
          <p14:tracePt t="17965" x="4813300" y="3324225"/>
          <p14:tracePt t="17972" x="4784725" y="3324225"/>
          <p14:tracePt t="17979" x="4767263" y="3324225"/>
          <p14:tracePt t="17986" x="4740275" y="3324225"/>
          <p14:tracePt t="17993" x="4711700" y="3324225"/>
          <p14:tracePt t="18000" x="4667250" y="3314700"/>
          <p14:tracePt t="18007" x="4648200" y="3314700"/>
          <p14:tracePt t="18014" x="4621213" y="3305175"/>
          <p14:tracePt t="18022" x="4602163" y="3297238"/>
          <p14:tracePt t="18027" x="4575175" y="3287713"/>
          <p14:tracePt t="18036" x="4557713" y="3260725"/>
          <p14:tracePt t="18041" x="4538663" y="3251200"/>
          <p14:tracePt t="18049" x="4511675" y="3241675"/>
          <p14:tracePt t="18058" x="4492625" y="3224213"/>
          <p14:tracePt t="18064" x="4475163" y="3195638"/>
          <p14:tracePt t="18069" x="4456113" y="3178175"/>
          <p14:tracePt t="18077" x="4448175" y="3141663"/>
          <p14:tracePt t="18084" x="4429125" y="3122613"/>
          <p14:tracePt t="18090" x="4419600" y="3095625"/>
          <p14:tracePt t="18098" x="4392613" y="3068638"/>
          <p14:tracePt t="18106" x="4383088" y="3022600"/>
          <p14:tracePt t="18112" x="4383088" y="3005138"/>
          <p14:tracePt t="18119" x="4375150" y="2976563"/>
          <p14:tracePt t="18125" x="4375150" y="2930525"/>
          <p14:tracePt t="18132" x="4375150" y="2894013"/>
          <p14:tracePt t="18141" x="4375150" y="2849563"/>
          <p14:tracePt t="18146" x="4383088" y="2813050"/>
          <p14:tracePt t="18156" x="4383088" y="2794000"/>
          <p14:tracePt t="18161" x="4392613" y="2776538"/>
          <p14:tracePt t="18167" x="4402138" y="2757488"/>
          <p14:tracePt t="18174" x="4419600" y="2740025"/>
          <p14:tracePt t="18181" x="4429125" y="2720975"/>
          <p14:tracePt t="18191" x="4448175" y="2711450"/>
          <p14:tracePt t="18194" x="4465638" y="2693988"/>
          <p14:tracePt t="18202" x="4484688" y="2684463"/>
          <p14:tracePt t="18210" x="4502150" y="2684463"/>
          <p14:tracePt t="18217" x="4538663" y="2674938"/>
          <p14:tracePt t="18224" x="4565650" y="2674938"/>
          <p14:tracePt t="18229" x="4638675" y="2684463"/>
          <p14:tracePt t="18237" x="4703763" y="2693988"/>
          <p14:tracePt t="18244" x="4757738" y="2720975"/>
          <p14:tracePt t="18252" x="4794250" y="2730500"/>
          <p14:tracePt t="18258" x="4821238" y="2740025"/>
          <p14:tracePt t="18264" x="4867275" y="2776538"/>
          <p14:tracePt t="18272" x="4886325" y="2794000"/>
          <p14:tracePt t="18279" x="4903788" y="2803525"/>
          <p14:tracePt t="18285" x="4922838" y="2813050"/>
          <p14:tracePt t="18292" x="4932363" y="2830513"/>
          <p14:tracePt t="18299" x="4949825" y="2857500"/>
          <p14:tracePt t="18307" x="4968875" y="2876550"/>
          <p14:tracePt t="18313" x="4968875" y="2894013"/>
          <p14:tracePt t="18320" x="4968875" y="2903538"/>
          <p14:tracePt t="18327" x="4968875" y="2940050"/>
          <p14:tracePt t="18334" x="4976813" y="2959100"/>
          <p14:tracePt t="18341" x="4976813" y="2976563"/>
          <p14:tracePt t="18348" x="4976813" y="3005138"/>
          <p14:tracePt t="18355" x="4976813" y="3022600"/>
          <p14:tracePt t="18362" x="4959350" y="3049588"/>
          <p14:tracePt t="18368" x="4959350" y="3068638"/>
          <p14:tracePt t="18376" x="4949825" y="3086100"/>
          <p14:tracePt t="18383" x="4940300" y="3095625"/>
          <p14:tracePt t="18390" x="4932363" y="3114675"/>
          <p14:tracePt t="18397" x="4913313" y="3122613"/>
          <p14:tracePt t="18403" x="4903788" y="3141663"/>
          <p14:tracePt t="18411" x="4886325" y="3151188"/>
          <p14:tracePt t="18418" x="4876800" y="3168650"/>
          <p14:tracePt t="18424" x="4857750" y="3168650"/>
          <p14:tracePt t="18432" x="4830763" y="3178175"/>
          <p14:tracePt t="18440" x="4813300" y="3205163"/>
          <p14:tracePt t="18446" x="4784725" y="3205163"/>
          <p14:tracePt t="18453" x="4748213" y="3214688"/>
          <p14:tracePt t="18460" x="4730750" y="3214688"/>
          <p14:tracePt t="18466" x="4703763" y="3214688"/>
          <p14:tracePt t="18474" x="4675188" y="3214688"/>
          <p14:tracePt t="18480" x="4657725" y="3214688"/>
          <p14:tracePt t="18488" x="4621213" y="3214688"/>
          <p14:tracePt t="18495" x="4602163" y="3214688"/>
          <p14:tracePt t="18501" x="4557713" y="3187700"/>
          <p14:tracePt t="18510" x="4538663" y="3178175"/>
          <p14:tracePt t="18515" x="4502150" y="3159125"/>
          <p14:tracePt t="18524" x="4448175" y="3095625"/>
          <p14:tracePt t="18529" x="4392613" y="3032125"/>
          <p14:tracePt t="18536" x="4356100" y="2968625"/>
          <p14:tracePt t="18544" x="4329113" y="2903538"/>
          <p14:tracePt t="18550" x="4302125" y="2830513"/>
          <p14:tracePt t="18557" x="4273550" y="2747963"/>
          <p14:tracePt t="18565" x="4265613" y="2693988"/>
          <p14:tracePt t="18574" x="4265613" y="2593975"/>
          <p14:tracePt t="18578" x="4265613" y="2501900"/>
          <p14:tracePt t="18585" x="4265613" y="2411413"/>
          <p14:tracePt t="18592" x="4283075" y="2338388"/>
          <p14:tracePt t="18600" x="4292600" y="2301875"/>
          <p14:tracePt t="18607" x="4302125" y="2246313"/>
          <p14:tracePt t="18613" x="4310063" y="2219325"/>
          <p14:tracePt t="18621" x="4319588" y="2192338"/>
          <p14:tracePt t="18626" x="4338638" y="2182813"/>
          <p14:tracePt t="18635" x="4346575" y="2155825"/>
          <p14:tracePt t="18641" x="4383088" y="2146300"/>
          <p14:tracePt t="18657" x="4402138" y="2136775"/>
          <p14:tracePt t="18662" x="4429125" y="2127250"/>
          <p14:tracePt t="18670" x="4456113" y="2127250"/>
          <p14:tracePt t="18676" x="4475163" y="2127250"/>
          <p14:tracePt t="18683" x="4529138" y="2146300"/>
          <p14:tracePt t="18690" x="4594225" y="2155825"/>
          <p14:tracePt t="18698" x="4675188" y="2182813"/>
          <p14:tracePt t="18704" x="4740275" y="2219325"/>
          <p14:tracePt t="18710" x="4830763" y="2246313"/>
          <p14:tracePt t="18719" x="4876800" y="2282825"/>
          <p14:tracePt t="18724" x="4932363" y="2319338"/>
          <p14:tracePt t="18732" x="4986338" y="2338388"/>
          <p14:tracePt t="18740" x="5041900" y="2392363"/>
          <p14:tracePt t="18745" x="5068888" y="2419350"/>
          <p14:tracePt t="18753" x="5086350" y="2447925"/>
          <p14:tracePt t="18761" x="5095875" y="2465388"/>
          <p14:tracePt t="18767" x="5105400" y="2484438"/>
          <p14:tracePt t="18773" x="5122863" y="2520950"/>
          <p14:tracePt t="18781" x="5122863" y="2528888"/>
          <p14:tracePt t="18788" x="5132388" y="2557463"/>
          <p14:tracePt t="18795" x="5151438" y="2601913"/>
          <p14:tracePt t="18802" x="5151438" y="2620963"/>
          <p14:tracePt t="18808" x="5151438" y="2647950"/>
          <p14:tracePt t="18815" x="5159375" y="2674938"/>
          <p14:tracePt t="18823" x="5159375" y="2693988"/>
          <p14:tracePt t="18829" x="5159375" y="2720975"/>
          <p14:tracePt t="18837" x="5159375" y="2747963"/>
          <p14:tracePt t="18843" x="5141913" y="2784475"/>
          <p14:tracePt t="18850" x="5132388" y="2803525"/>
          <p14:tracePt t="18857" x="5114925" y="2820988"/>
          <p14:tracePt t="18865" x="5105400" y="2849563"/>
          <p14:tracePt t="18871" x="5086350" y="2867025"/>
          <p14:tracePt t="18878" x="5068888" y="2886075"/>
          <p14:tracePt t="18885" x="5049838" y="2922588"/>
          <p14:tracePt t="18893" x="5013325" y="2949575"/>
          <p14:tracePt t="18900" x="4995863" y="2986088"/>
          <p14:tracePt t="18907" x="4949825" y="3013075"/>
          <p14:tracePt t="18913" x="4922838" y="3049588"/>
          <p14:tracePt t="18920" x="4867275" y="3086100"/>
          <p14:tracePt t="18927" x="4830763" y="3095625"/>
          <p14:tracePt t="18934" x="4794250" y="3114675"/>
          <p14:tracePt t="18941" x="4757738" y="3122613"/>
          <p14:tracePt t="18948" x="4721225" y="3151188"/>
          <p14:tracePt t="18956" x="4703763" y="3159125"/>
          <p14:tracePt t="18962" x="4675188" y="3159125"/>
          <p14:tracePt t="18968" x="4638675" y="3168650"/>
          <p14:tracePt t="18976" x="4594225" y="3168650"/>
          <p14:tracePt t="18982" x="4557713" y="3168650"/>
          <p14:tracePt t="18990" x="4538663" y="3168650"/>
          <p14:tracePt t="18996" x="4492625" y="3151188"/>
          <p14:tracePt t="19004" x="4465638" y="3141663"/>
          <p14:tracePt t="19010" x="4419600" y="3122613"/>
          <p14:tracePt t="19017" x="4383088" y="3105150"/>
          <p14:tracePt t="19025" x="4365625" y="3095625"/>
          <p14:tracePt t="19031" x="4338638" y="3068638"/>
          <p14:tracePt t="19040" x="4329113" y="3041650"/>
          <p14:tracePt t="19045" x="4310063" y="3022600"/>
          <p14:tracePt t="19053" x="4302125" y="2995613"/>
          <p14:tracePt t="19060" x="4283075" y="2968625"/>
          <p14:tracePt t="19066" x="4265613" y="2940050"/>
          <p14:tracePt t="19073" x="4256088" y="2922588"/>
          <p14:tracePt t="19080" x="4246563" y="2903538"/>
          <p14:tracePt t="19088" x="4246563" y="2886075"/>
          <p14:tracePt t="19094" x="4237038" y="2867025"/>
          <p14:tracePt t="19101" x="4237038" y="2849563"/>
          <p14:tracePt t="19108" x="4237038" y="2840038"/>
          <p14:tracePt t="19115" x="4237038" y="2830513"/>
          <p14:tracePt t="19123" x="4237038" y="2820988"/>
          <p14:tracePt t="19129" x="4237038" y="2813050"/>
          <p14:tracePt t="19136" x="4237038" y="2803525"/>
          <p14:tracePt t="19143" x="4237038" y="2784475"/>
          <p14:tracePt t="19150" x="4256088" y="2767013"/>
          <p14:tracePt t="19158" x="4265613" y="2757488"/>
          <p14:tracePt t="19165" x="4265613" y="2747963"/>
          <p14:tracePt t="19170" x="4292600" y="2730500"/>
          <p14:tracePt t="19178" x="4302125" y="2720975"/>
          <p14:tracePt t="19185" x="4310063" y="2720975"/>
          <p14:tracePt t="19192" x="4329113" y="2711450"/>
          <p14:tracePt t="19199" x="4356100" y="2703513"/>
          <p14:tracePt t="19205" x="4375150" y="2693988"/>
          <p14:tracePt t="19212" x="4402138" y="2693988"/>
          <p14:tracePt t="19223" x="4419600" y="2684463"/>
          <p14:tracePt t="19227" x="4438650" y="2684463"/>
          <p14:tracePt t="19233" x="4475163" y="2667000"/>
          <p14:tracePt t="19241" x="4511675" y="2667000"/>
          <p14:tracePt t="19247" x="4538663" y="2667000"/>
          <p14:tracePt t="19257" x="4557713" y="2667000"/>
          <p14:tracePt t="19262" x="4584700" y="2674938"/>
          <p14:tracePt t="19268" x="4611688" y="2684463"/>
          <p14:tracePt t="19276" x="4630738" y="2693988"/>
          <p14:tracePt t="19283" x="4638675" y="2693988"/>
          <p14:tracePt t="19290" x="4675188" y="2711450"/>
          <p14:tracePt t="19296" x="4703763" y="2730500"/>
          <p14:tracePt t="19303" x="4721225" y="2757488"/>
          <p14:tracePt t="19310" x="4748213" y="2794000"/>
          <p14:tracePt t="19317" x="4767263" y="2820988"/>
          <p14:tracePt t="19325" x="4784725" y="2857500"/>
          <p14:tracePt t="19331" x="4794250" y="2894013"/>
          <p14:tracePt t="19339" x="4821238" y="2959100"/>
          <p14:tracePt t="19345" x="4821238" y="2995613"/>
          <p14:tracePt t="19352" x="4821238" y="3041650"/>
          <p14:tracePt t="19359" x="4830763" y="3068638"/>
          <p14:tracePt t="19366" x="4830763" y="3114675"/>
          <p14:tracePt t="19373" x="4830763" y="3151188"/>
          <p14:tracePt t="19380" x="4821238" y="3195638"/>
          <p14:tracePt t="19388" x="4803775" y="3224213"/>
          <p14:tracePt t="19395" x="4803775" y="3268663"/>
          <p14:tracePt t="19400" x="4767263" y="3314700"/>
          <p14:tracePt t="19408" x="4757738" y="3333750"/>
          <p14:tracePt t="19415" x="4748213" y="3360738"/>
          <p14:tracePt t="19423" x="4711700" y="3387725"/>
          <p14:tracePt t="19429" x="4684713" y="3414713"/>
          <p14:tracePt t="19436" x="4667250" y="3433763"/>
          <p14:tracePt t="19443" x="4648200" y="3451225"/>
          <p14:tracePt t="19450" x="4602163" y="3470275"/>
          <p14:tracePt t="19456" x="4557713" y="3487738"/>
          <p14:tracePt t="19464" x="4521200" y="3487738"/>
          <p14:tracePt t="19471" x="4475163" y="3487738"/>
          <p14:tracePt t="19478" x="4438650" y="3479800"/>
          <p14:tracePt t="19485" x="4356100" y="3451225"/>
          <p14:tracePt t="19492" x="4292600" y="3406775"/>
          <p14:tracePt t="19498" x="4192588" y="3314700"/>
          <p14:tracePt t="19506" x="4137025" y="3232150"/>
          <p14:tracePt t="19513" x="4064000" y="3132138"/>
          <p14:tracePt t="19519" x="4000500" y="3013075"/>
          <p14:tracePt t="19527" x="3971925" y="2922588"/>
          <p14:tracePt t="19533" x="3954463" y="2840038"/>
          <p14:tracePt t="19540" x="3935413" y="2784475"/>
          <p14:tracePt t="19548" x="3935413" y="2720975"/>
          <p14:tracePt t="19556" x="3944938" y="2667000"/>
          <p14:tracePt t="19561" x="3944938" y="2611438"/>
          <p14:tracePt t="19568" x="3963988" y="2574925"/>
          <p14:tracePt t="19576" x="3981450" y="2547938"/>
          <p14:tracePt t="19583" x="3990975" y="2520950"/>
          <p14:tracePt t="19589" x="4027488" y="2474913"/>
          <p14:tracePt t="19596" x="4073525" y="2447925"/>
          <p14:tracePt t="19603" x="4100513" y="2419350"/>
          <p14:tracePt t="19610" x="4164013" y="2411413"/>
          <p14:tracePt t="19617" x="4210050" y="2374900"/>
          <p14:tracePt t="19625" x="4256088" y="2355850"/>
          <p14:tracePt t="19631" x="4302125" y="2338388"/>
          <p14:tracePt t="19639" x="4356100" y="2338388"/>
          <p14:tracePt t="19645" x="4419600" y="2338388"/>
          <p14:tracePt t="19652" x="4475163" y="2338388"/>
          <p14:tracePt t="19659" x="4538663" y="2355850"/>
          <p14:tracePt t="19665" x="4594225" y="2374900"/>
          <p14:tracePt t="19673" x="4611688" y="2382838"/>
          <p14:tracePt t="19680" x="4648200" y="2392363"/>
          <p14:tracePt t="19687" x="4667250" y="2419350"/>
          <p14:tracePt t="19694" x="4684713" y="2438400"/>
          <p14:tracePt t="19702" x="4711700" y="2455863"/>
          <p14:tracePt t="19708" x="4740275" y="2474913"/>
          <p14:tracePt t="19715" x="4767263" y="2492375"/>
          <p14:tracePt t="19723" x="4784725" y="2528888"/>
          <p14:tracePt t="19728" x="4794250" y="2547938"/>
          <p14:tracePt t="19735" x="4813300" y="2574925"/>
          <p14:tracePt t="19743" x="4840288" y="2593975"/>
          <p14:tracePt t="19749" x="4849813" y="2638425"/>
          <p14:tracePt t="19757" x="4857750" y="2693988"/>
          <p14:tracePt t="19763" x="4867275" y="2757488"/>
          <p14:tracePt t="19773" x="4886325" y="2813050"/>
          <p14:tracePt t="19778" x="4886325" y="2894013"/>
          <p14:tracePt t="19784" x="4886325" y="2968625"/>
          <p14:tracePt t="19791" x="4876800" y="3059113"/>
          <p14:tracePt t="19798" x="4867275" y="3132138"/>
          <p14:tracePt t="19806" x="4840288" y="3195638"/>
          <p14:tracePt t="19812" x="4813300" y="3260725"/>
          <p14:tracePt t="19819" x="4794250" y="3305175"/>
          <p14:tracePt t="19826" x="4767263" y="3370263"/>
          <p14:tracePt t="19834" x="4748213" y="3397250"/>
          <p14:tracePt t="19842" x="4748213" y="3414713"/>
          <p14:tracePt t="19847" x="4711700" y="3443288"/>
          <p14:tracePt t="19856" x="4711700" y="3451225"/>
          <p14:tracePt t="19862" x="4694238" y="3460750"/>
          <p14:tracePt t="19868" x="4684713" y="3470275"/>
          <p14:tracePt t="19875" x="4667250" y="3487738"/>
          <p14:tracePt t="19889" x="4638675" y="3497263"/>
          <p14:tracePt t="19896" x="4621213" y="3506788"/>
          <p14:tracePt t="19904" x="4602163" y="3506788"/>
          <p14:tracePt t="19910" x="4594225" y="3516313"/>
          <p14:tracePt t="19917" x="4565650" y="3516313"/>
          <p14:tracePt t="19924" x="4557713" y="3516313"/>
          <p14:tracePt t="19931" x="4538663" y="3516313"/>
          <p14:tracePt t="19939" x="4521200" y="3516313"/>
          <p14:tracePt t="19945" x="4502150" y="3506788"/>
          <p14:tracePt t="19951" x="4465638" y="3479800"/>
          <p14:tracePt t="19959" x="4448175" y="3470275"/>
          <p14:tracePt t="19966" x="4429125" y="3460750"/>
          <p14:tracePt t="19973" x="4411663" y="3443288"/>
          <p14:tracePt t="19979" x="4402138" y="3424238"/>
          <p14:tracePt t="19987" x="4383088" y="3397250"/>
          <p14:tracePt t="19994" x="4356100" y="3360738"/>
          <p14:tracePt t="20000" x="4346575" y="3333750"/>
          <p14:tracePt t="20008" x="4338638" y="3297238"/>
          <p14:tracePt t="20015" x="4329113" y="3251200"/>
          <p14:tracePt t="20022" x="4319588" y="3224213"/>
          <p14:tracePt t="20029" x="4310063" y="3205163"/>
          <p14:tracePt t="20035" x="4310063" y="3168650"/>
          <p14:tracePt t="20043" x="4302125" y="3151188"/>
          <p14:tracePt t="20049" x="4302125" y="3141663"/>
          <p14:tracePt t="20063" x="4302125" y="3122613"/>
          <p14:tracePt t="20073" x="4302125" y="3105150"/>
          <p14:tracePt t="20077" x="4302125" y="3086100"/>
          <p14:tracePt t="20092" x="4310063" y="3078163"/>
          <p14:tracePt t="20098" x="4310063" y="3059113"/>
          <p14:tracePt t="20105" x="4319588" y="3032125"/>
          <p14:tracePt t="20112" x="4329113" y="3022600"/>
          <p14:tracePt t="20120" x="4338638" y="3013075"/>
          <p14:tracePt t="20126" x="4346575" y="2995613"/>
          <p14:tracePt t="20133" x="4356100" y="2986088"/>
          <p14:tracePt t="20141" x="4375150" y="2959100"/>
          <p14:tracePt t="20147" x="4383088" y="2959100"/>
          <p14:tracePt t="20155" x="4392613" y="2940050"/>
          <p14:tracePt t="20161" x="4429125" y="2930525"/>
          <p14:tracePt t="20168" x="4448175" y="2913063"/>
          <p14:tracePt t="20175" x="4465638" y="2913063"/>
          <p14:tracePt t="20182" x="4475163" y="2913063"/>
          <p14:tracePt t="20189" x="4492625" y="2903538"/>
          <p14:tracePt t="20204" x="4502150" y="2894013"/>
          <p14:tracePt t="20210" x="4521200" y="2886075"/>
          <p14:tracePt t="20217" x="4529138" y="2886075"/>
          <p14:tracePt t="20225" x="4538663" y="2886075"/>
          <p14:tracePt t="20230" x="4548188" y="2886075"/>
          <p14:tracePt t="20238" x="4557713" y="2886075"/>
          <p14:tracePt t="20259" x="4565650" y="2886075"/>
          <p14:tracePt t="20266" x="4575175" y="2886075"/>
          <p14:tracePt t="20272" x="4584700" y="2886075"/>
          <p14:tracePt t="20294" x="4594225" y="2886075"/>
          <p14:tracePt t="20300" x="4602163" y="2894013"/>
          <p14:tracePt t="20321" x="4611688" y="2903538"/>
          <p14:tracePt t="20335" x="4611688" y="2913063"/>
          <p14:tracePt t="20350" x="4611688" y="2922588"/>
          <p14:tracePt t="20363" x="4621213" y="2922588"/>
          <p14:tracePt t="20378" x="4630738" y="2922588"/>
          <p14:tracePt t="20398" x="4630738" y="2930525"/>
          <p14:tracePt t="20489" x="4630738" y="2940050"/>
          <p14:tracePt t="20517" x="4630738" y="2949575"/>
          <p14:tracePt t="20524" x="4621213" y="2959100"/>
          <p14:tracePt t="20539" x="4621213" y="2968625"/>
          <p14:tracePt t="20546" x="4621213" y="2976563"/>
          <p14:tracePt t="20552" x="4621213" y="2986088"/>
          <p14:tracePt t="20558" x="4621213" y="3005138"/>
          <p14:tracePt t="20566" x="4621213" y="3022600"/>
          <p14:tracePt t="20573" x="4621213" y="3041650"/>
          <p14:tracePt t="20580" x="4621213" y="3059113"/>
          <p14:tracePt t="20590" x="4621213" y="3095625"/>
          <p14:tracePt t="20594" x="4621213" y="3132138"/>
          <p14:tracePt t="20601" x="4621213" y="3159125"/>
          <p14:tracePt t="20609" x="4630738" y="3195638"/>
          <p14:tracePt t="20615" x="4630738" y="3232150"/>
          <p14:tracePt t="20622" x="4630738" y="3268663"/>
          <p14:tracePt t="20629" x="4638675" y="3314700"/>
          <p14:tracePt t="20638" x="4648200" y="3333750"/>
          <p14:tracePt t="20643" x="4648200" y="3370263"/>
          <p14:tracePt t="20650" x="4657725" y="3406775"/>
          <p14:tracePt t="20656" x="4675188" y="3424238"/>
          <p14:tracePt t="20664" x="4684713" y="3443288"/>
          <p14:tracePt t="20672" x="4703763" y="3497263"/>
          <p14:tracePt t="20678" x="4730750" y="3524250"/>
          <p14:tracePt t="20687" x="4740275" y="3560763"/>
          <p14:tracePt t="20692" x="4776788" y="3606800"/>
          <p14:tracePt t="20700" x="4794250" y="3633788"/>
          <p14:tracePt t="20706" x="4821238" y="3662363"/>
          <p14:tracePt t="20713" x="4840288" y="3689350"/>
          <p14:tracePt t="20722" x="4876800" y="3706813"/>
          <p14:tracePt t="20725" x="4922838" y="3725863"/>
          <p14:tracePt t="20734" x="4940300" y="3762375"/>
          <p14:tracePt t="20741" x="4976813" y="3771900"/>
          <p14:tracePt t="20748" x="5013325" y="3789363"/>
          <p14:tracePt t="20755" x="5049838" y="3808413"/>
          <p14:tracePt t="20761" x="5086350" y="3808413"/>
          <p14:tracePt t="20768" x="5105400" y="3816350"/>
          <p14:tracePt t="20775" x="5122863" y="3825875"/>
          <p14:tracePt t="20783" x="5141913" y="3825875"/>
          <p14:tracePt t="20789" x="5159375" y="3835400"/>
          <p14:tracePt t="20796" x="5168900" y="3835400"/>
          <p14:tracePt t="20805" x="5178425" y="3835400"/>
          <p14:tracePt t="20817" x="5214938" y="3835400"/>
          <p14:tracePt t="20824" x="5232400" y="3835400"/>
          <p14:tracePt t="20831" x="5241925" y="3825875"/>
          <p14:tracePt t="20838" x="5260975" y="3816350"/>
          <p14:tracePt t="20844" x="5278438" y="3808413"/>
          <p14:tracePt t="20852" x="5297488" y="3789363"/>
          <p14:tracePt t="20858" x="5305425" y="3771900"/>
          <p14:tracePt t="20873" x="5360988" y="3706813"/>
          <p14:tracePt t="20880" x="5378450" y="3679825"/>
          <p14:tracePt t="20888" x="5407025" y="3633788"/>
          <p14:tracePt t="20893" x="5414963" y="3589338"/>
          <p14:tracePt t="20901" x="5434013" y="3560763"/>
          <p14:tracePt t="20910" x="5443538" y="3506788"/>
          <p14:tracePt t="20914" x="5451475" y="3470275"/>
          <p14:tracePt t="20922" x="5461000" y="3433763"/>
          <p14:tracePt t="20928" x="5480050" y="3387725"/>
          <p14:tracePt t="20935" x="5487988" y="3333750"/>
          <p14:tracePt t="20942" x="5507038" y="3287713"/>
          <p14:tracePt t="20949" x="5516563" y="3251200"/>
          <p14:tracePt t="20955" x="5534025" y="3224213"/>
          <p14:tracePt t="20963" x="5534025" y="3195638"/>
          <p14:tracePt t="20970" x="5543550" y="3151188"/>
          <p14:tracePt t="20977" x="5543550" y="3122613"/>
          <p14:tracePt t="20985" x="5553075" y="3105150"/>
          <p14:tracePt t="20991" x="5553075" y="3086100"/>
          <p14:tracePt t="20999" x="5553075" y="3078163"/>
          <p14:tracePt t="21005" x="5553075" y="3068638"/>
          <p14:tracePt t="21019" x="5553075" y="3059113"/>
          <p14:tracePt t="21026" x="5553075" y="3049588"/>
          <p14:tracePt t="21033" x="5553075" y="3041650"/>
          <p14:tracePt t="21040" x="5553075" y="3032125"/>
          <p14:tracePt t="21054" x="5553075" y="3013075"/>
          <p14:tracePt t="21076" x="5553075" y="3005138"/>
          <p14:tracePt t="21105" x="5553075" y="2995613"/>
          <p14:tracePt t="21347" x="5553075" y="3005138"/>
          <p14:tracePt t="21368" x="5553075" y="3013075"/>
          <p14:tracePt t="21396" x="5553075" y="3022600"/>
          <p14:tracePt t="21402" x="5553075" y="3032125"/>
          <p14:tracePt t="21424" x="5553075" y="3041650"/>
          <p14:tracePt t="21437" x="5543550" y="3041650"/>
          <p14:tracePt t="21452" x="5543550" y="3049588"/>
          <p14:tracePt t="21487" x="5534025" y="3049588"/>
          <p14:tracePt t="21507" x="5524500" y="3059113"/>
          <p14:tracePt t="21522" x="5516563" y="3059113"/>
          <p14:tracePt t="21536" x="5516563" y="3068638"/>
          <p14:tracePt t="21556" x="5516563" y="3078163"/>
          <p14:tracePt t="21570" x="5516563" y="3086100"/>
          <p14:tracePt t="21585" x="5507038" y="3095625"/>
          <p14:tracePt t="21599" x="5507038" y="3105150"/>
          <p14:tracePt t="21607" x="5497513" y="3105150"/>
          <p14:tracePt t="21621" x="5497513" y="3114675"/>
          <p14:tracePt t="21625" x="5487988" y="3114675"/>
          <p14:tracePt t="21633" x="5487988" y="3122613"/>
          <p14:tracePt t="21639" x="5480050" y="3122613"/>
          <p14:tracePt t="21647" x="5470525" y="3122613"/>
          <p14:tracePt t="21655" x="5470525" y="3132138"/>
          <p14:tracePt t="21667" x="5461000" y="3132138"/>
          <p14:tracePt t="21674" x="5451475" y="3141663"/>
          <p14:tracePt t="21695" x="5443538" y="3151188"/>
          <p14:tracePt t="21704" x="5434013" y="3151188"/>
          <p14:tracePt t="21710" x="5414963" y="3151188"/>
          <p14:tracePt t="21717" x="5407025" y="3151188"/>
          <p14:tracePt t="21723" x="5397500" y="3151188"/>
          <p14:tracePt t="21730" x="5378450" y="3151188"/>
          <p14:tracePt t="21738" x="5370513" y="3151188"/>
          <p14:tracePt t="21746" x="5360988" y="3151188"/>
          <p14:tracePt t="21752" x="5341938" y="3141663"/>
          <p14:tracePt t="21758" x="5314950" y="3141663"/>
          <p14:tracePt t="21765" x="5305425" y="3132138"/>
          <p14:tracePt t="21772" x="5287963" y="3122613"/>
          <p14:tracePt t="21787" x="5268913" y="3114675"/>
          <p14:tracePt t="21793" x="5260975" y="3114675"/>
          <p14:tracePt t="21800" x="5251450" y="3095625"/>
          <p14:tracePt t="21808" x="5241925" y="3095625"/>
          <p14:tracePt t="21821" x="5241925" y="3086100"/>
          <p14:tracePt t="21829" x="5232400" y="3078163"/>
          <p14:tracePt t="21835" x="5224463" y="3068638"/>
          <p14:tracePt t="21842" x="5214938" y="3068638"/>
          <p14:tracePt t="21870" x="5205413" y="3059113"/>
          <p14:tracePt t="21891" x="5195888" y="3059113"/>
          <p14:tracePt t="21920" x="5187950" y="3059113"/>
          <p14:tracePt t="21932" x="5187950" y="3049588"/>
          <p14:tracePt t="21954" x="5187950" y="3041650"/>
          <p14:tracePt t="21968" x="5178425" y="3032125"/>
          <p14:tracePt t="21982" x="5168900" y="3005138"/>
          <p14:tracePt t="21988" x="5168900" y="2995613"/>
          <p14:tracePt t="21996" x="5168900" y="2986088"/>
          <p14:tracePt t="22004" x="5168900" y="2949575"/>
          <p14:tracePt t="22010" x="5168900" y="2913063"/>
          <p14:tracePt t="22024" x="5168900" y="2803525"/>
          <p14:tracePt t="22031" x="5168900" y="2776538"/>
          <p14:tracePt t="22038" x="5168900" y="2730500"/>
          <p14:tracePt t="22045" x="5178425" y="2684463"/>
          <p14:tracePt t="22052" x="5178425" y="2657475"/>
          <p14:tracePt t="22058" x="5187950" y="2611438"/>
          <p14:tracePt t="22066" x="5195888" y="2611438"/>
          <p14:tracePt t="22073" x="5205413" y="2593975"/>
          <p14:tracePt t="22080" x="5214938" y="2574925"/>
          <p14:tracePt t="22087" x="5224463" y="2565400"/>
          <p14:tracePt t="22093" x="5232400" y="2547938"/>
          <p14:tracePt t="22100" x="5251450" y="2538413"/>
          <p14:tracePt t="22108" x="5268913" y="2528888"/>
          <p14:tracePt t="22116" x="5297488" y="2511425"/>
          <p14:tracePt t="22121" x="5314950" y="2511425"/>
          <p14:tracePt t="22128" x="5341938" y="2501900"/>
          <p14:tracePt t="22135" x="5387975" y="2501900"/>
          <p14:tracePt t="22142" x="5407025" y="2501900"/>
          <p14:tracePt t="22150" x="5443538" y="2501900"/>
          <p14:tracePt t="22156" x="5480050" y="2501900"/>
          <p14:tracePt t="22163" x="5507038" y="2501900"/>
          <p14:tracePt t="22170" x="5534025" y="2501900"/>
          <p14:tracePt t="22178" x="5543550" y="2501900"/>
          <p14:tracePt t="22184" x="5570538" y="2511425"/>
          <p14:tracePt t="22191" x="5597525" y="2520950"/>
          <p14:tracePt t="22198" x="5607050" y="2528888"/>
          <p14:tracePt t="22205" x="5626100" y="2538413"/>
          <p14:tracePt t="22212" x="5634038" y="2557463"/>
          <p14:tracePt t="22220" x="5653088" y="2565400"/>
          <p14:tracePt t="22226" x="5662613" y="2584450"/>
          <p14:tracePt t="22232" x="5670550" y="2593975"/>
          <p14:tracePt t="22239" x="5670550" y="2601913"/>
          <p14:tracePt t="22247" x="5680075" y="2611438"/>
          <p14:tracePt t="22254" x="5680075" y="2638425"/>
          <p14:tracePt t="22260" x="5680075" y="2667000"/>
          <p14:tracePt t="22267" x="5680075" y="2684463"/>
          <p14:tracePt t="22276" x="5680075" y="2711450"/>
          <p14:tracePt t="22281" x="5680075" y="2747963"/>
          <p14:tracePt t="22287" x="5643563" y="2820988"/>
          <p14:tracePt t="22295" x="5597525" y="2913063"/>
          <p14:tracePt t="22304" x="5561013" y="2995613"/>
          <p14:tracePt t="22309" x="5524500" y="3041650"/>
          <p14:tracePt t="22317" x="5497513" y="3105150"/>
          <p14:tracePt t="22323" x="5461000" y="3141663"/>
          <p14:tracePt t="22332" x="5434013" y="3168650"/>
          <p14:tracePt t="22337" x="5414963" y="3205163"/>
          <p14:tracePt t="22345" x="5407025" y="3224213"/>
          <p14:tracePt t="22353" x="5387975" y="3232150"/>
          <p14:tracePt t="22358" x="5351463" y="3251200"/>
          <p14:tracePt t="22366" x="5334000" y="3260725"/>
          <p14:tracePt t="22371" x="5324475" y="3268663"/>
          <p14:tracePt t="22379" x="5314950" y="3268663"/>
          <p14:tracePt t="22387" x="5305425" y="3278188"/>
          <p14:tracePt t="22392" x="5278438" y="3278188"/>
          <p14:tracePt t="22400" x="5260975" y="3278188"/>
          <p14:tracePt t="22407" x="5251450" y="3278188"/>
          <p14:tracePt t="22416" x="5232400" y="3278188"/>
          <p14:tracePt t="22421" x="5214938" y="3278188"/>
          <p14:tracePt t="22428" x="5187950" y="3260725"/>
          <p14:tracePt t="22437" x="5168900" y="3251200"/>
          <p14:tracePt t="22441" x="5151438" y="3241675"/>
          <p14:tracePt t="22448" x="5132388" y="3232150"/>
          <p14:tracePt t="22456" x="5122863" y="3232150"/>
          <p14:tracePt t="22462" x="5095875" y="3214688"/>
          <p14:tracePt t="22470" x="5078413" y="3178175"/>
          <p14:tracePt t="22476" x="5068888" y="3168650"/>
          <p14:tracePt t="22483" x="5049838" y="3132138"/>
          <p14:tracePt t="22490" x="5041900" y="3122613"/>
          <p14:tracePt t="22497" x="5032375" y="3086100"/>
          <p14:tracePt t="22504" x="5005388" y="3041650"/>
          <p14:tracePt t="22511" x="5005388" y="2986088"/>
          <p14:tracePt t="22520" x="5005388" y="2930525"/>
          <p14:tracePt t="22525" x="5005388" y="2876550"/>
          <p14:tracePt t="22532" x="5013325" y="2830513"/>
          <p14:tracePt t="22539" x="5022850" y="2794000"/>
          <p14:tracePt t="22546" x="5032375" y="2730500"/>
          <p14:tracePt t="22553" x="5059363" y="2684463"/>
          <p14:tracePt t="22560" x="5068888" y="2657475"/>
          <p14:tracePt t="22566" x="5086350" y="2611438"/>
          <p14:tracePt t="22575" x="5105400" y="2593975"/>
          <p14:tracePt t="22581" x="5114925" y="2574925"/>
          <p14:tracePt t="22588" x="5132388" y="2557463"/>
          <p14:tracePt t="22595" x="5168900" y="2520950"/>
          <p14:tracePt t="22604" x="5195888" y="2511425"/>
          <p14:tracePt t="22609" x="5224463" y="2501900"/>
          <p14:tracePt t="22616" x="5241925" y="2492375"/>
          <p14:tracePt t="22623" x="5287963" y="2492375"/>
          <p14:tracePt t="22629" x="5305425" y="2492375"/>
          <p14:tracePt t="22637" x="5334000" y="2492375"/>
          <p14:tracePt t="22644" x="5351463" y="2492375"/>
          <p14:tracePt t="22653" x="5378450" y="2492375"/>
          <p14:tracePt t="22657" x="5407025" y="2492375"/>
          <p14:tracePt t="22664" x="5443538" y="2501900"/>
          <p14:tracePt t="22671" x="5461000" y="2520950"/>
          <p14:tracePt t="22679" x="5487988" y="2547938"/>
          <p14:tracePt t="22687" x="5534025" y="2574925"/>
          <p14:tracePt t="22692" x="5570538" y="2611438"/>
          <p14:tracePt t="22698" x="5607050" y="2657475"/>
          <p14:tracePt t="22706" x="5653088" y="2720975"/>
          <p14:tracePt t="22714" x="5680075" y="2767013"/>
          <p14:tracePt t="22720" x="5699125" y="2813050"/>
          <p14:tracePt t="22727" x="5708650" y="2840038"/>
          <p14:tracePt t="22735" x="5716588" y="2876550"/>
          <p14:tracePt t="22741" x="5735638" y="2903538"/>
          <p14:tracePt t="22749" x="5735638" y="2913063"/>
          <p14:tracePt t="22755" x="5735638" y="2949575"/>
          <p14:tracePt t="22762" x="5735638" y="2959100"/>
          <p14:tracePt t="22771" x="5735638" y="2986088"/>
          <p14:tracePt t="22776" x="5735638" y="2995613"/>
          <p14:tracePt t="22783" x="5735638" y="3013075"/>
          <p14:tracePt t="22790" x="5726113" y="3049588"/>
          <p14:tracePt t="22797" x="5708650" y="3059113"/>
          <p14:tracePt t="22804" x="5699125" y="3078163"/>
          <p14:tracePt t="22811" x="5680075" y="3095625"/>
          <p14:tracePt t="22820" x="5662613" y="3105150"/>
          <p14:tracePt t="22825" x="5643563" y="3122613"/>
          <p14:tracePt t="22831" x="5626100" y="3122613"/>
          <p14:tracePt t="22839" x="5607050" y="3132138"/>
          <p14:tracePt t="22846" x="5589588" y="3141663"/>
          <p14:tracePt t="22853" x="5570538" y="3141663"/>
          <p14:tracePt t="22859" x="5543550" y="3141663"/>
          <p14:tracePt t="22870" x="5524500" y="3132138"/>
          <p14:tracePt t="22874" x="5516563" y="3132138"/>
          <p14:tracePt t="22881" x="5497513" y="3132138"/>
          <p14:tracePt t="22888" x="5470525" y="3114675"/>
          <p14:tracePt t="22896" x="5451475" y="3114675"/>
          <p14:tracePt t="22904" x="5443538" y="3105150"/>
          <p14:tracePt t="22908" x="5434013" y="3095625"/>
          <p14:tracePt t="22915" x="5414963" y="3086100"/>
          <p14:tracePt t="22922" x="5407025" y="3078163"/>
          <p14:tracePt t="22929" x="5397500" y="3068638"/>
          <p14:tracePt t="22936" x="5387975" y="3068638"/>
          <p14:tracePt t="22957" x="5387975" y="3059113"/>
          <p14:tracePt t="22963" x="5378450" y="3049588"/>
          <p14:tracePt t="22979" x="5378450" y="3041650"/>
          <p14:tracePt t="22992" x="5370513" y="3041650"/>
          <p14:tracePt t="22999" x="5360988" y="3032125"/>
          <p14:tracePt t="23020" x="5360988" y="3022600"/>
          <p14:tracePt t="23027" x="5351463" y="3022600"/>
          <p14:tracePt t="23061" x="5351463" y="3013075"/>
          <p14:tracePt t="23209" x="5351463" y="3005138"/>
          <p14:tracePt t="23389" x="5341938" y="3005138"/>
          <p14:tracePt t="23706" x="5341938" y="3013075"/>
          <p14:tracePt t="23713" x="5341938" y="3041650"/>
          <p14:tracePt t="23720" x="5360988" y="3068638"/>
          <p14:tracePt t="23727" x="5360988" y="3095625"/>
          <p14:tracePt t="23735" x="5370513" y="3132138"/>
          <p14:tracePt t="23740" x="5370513" y="3159125"/>
          <p14:tracePt t="23747" x="5378450" y="3187700"/>
          <p14:tracePt t="23754" x="5387975" y="3214688"/>
          <p14:tracePt t="23762" x="5397500" y="3241675"/>
          <p14:tracePt t="23769" x="5397500" y="3268663"/>
          <p14:tracePt t="23775" x="5407025" y="3287713"/>
          <p14:tracePt t="23782" x="5414963" y="3324225"/>
          <p14:tracePt t="23789" x="5424488" y="3341688"/>
          <p14:tracePt t="23797" x="5434013" y="3360738"/>
          <p14:tracePt t="23804" x="5443538" y="3387725"/>
          <p14:tracePt t="23810" x="5451475" y="3406775"/>
          <p14:tracePt t="23824" x="5461000" y="3424238"/>
          <p14:tracePt t="23831" x="5461000" y="3433763"/>
          <p14:tracePt t="23838" x="5470525" y="3443288"/>
          <p14:tracePt t="23845" x="5480050" y="3451225"/>
          <p14:tracePt t="23853" x="5480050" y="3460750"/>
          <p14:tracePt t="23859" x="5487988" y="3470275"/>
          <p14:tracePt t="23869" x="5497513" y="3470275"/>
          <p14:tracePt t="23873" x="5497513" y="3479800"/>
          <p14:tracePt t="23880" x="5497513" y="3487738"/>
          <p14:tracePt t="23889" x="5507038" y="3497263"/>
          <p14:tracePt t="23894" x="5516563" y="3506788"/>
          <p14:tracePt t="23902" x="5516563" y="3516313"/>
          <p14:tracePt t="23908" x="5524500" y="3524250"/>
          <p14:tracePt t="23915" x="5534025" y="3524250"/>
          <p14:tracePt t="23936" x="5553075" y="3543300"/>
          <p14:tracePt t="23957" x="5561013" y="3552825"/>
          <p14:tracePt t="23965" x="5561013" y="3560763"/>
          <p14:tracePt t="23970" x="5570538" y="3570288"/>
          <p14:tracePt t="23986" x="5580063" y="3570288"/>
          <p14:tracePt t="23992" x="5597525" y="3579813"/>
          <p14:tracePt t="24006" x="5616575" y="3579813"/>
          <p14:tracePt t="24013" x="5626100" y="3579813"/>
          <p14:tracePt t="24027" x="5643563" y="3579813"/>
          <p14:tracePt t="24041" x="5653088" y="3579813"/>
          <p14:tracePt t="24048" x="5662613" y="3579813"/>
          <p14:tracePt t="24062" x="5670550" y="3579813"/>
          <p14:tracePt t="24069" x="5680075" y="3570288"/>
          <p14:tracePt t="24075" x="5689600" y="3570288"/>
          <p14:tracePt t="24083" x="5699125" y="3570288"/>
          <p14:tracePt t="24090" x="5708650" y="3560763"/>
          <p14:tracePt t="24103" x="5726113" y="3552825"/>
          <p14:tracePt t="24110" x="5726113" y="3543300"/>
          <p14:tracePt t="24119" x="5735638" y="3533775"/>
          <p14:tracePt t="24124" x="5753100" y="3524250"/>
          <p14:tracePt t="24131" x="5762625" y="3516313"/>
          <p14:tracePt t="24138" x="5781675" y="3506788"/>
          <p14:tracePt t="24145" x="5781675" y="3497263"/>
          <p14:tracePt t="24152" x="5799138" y="3479800"/>
          <p14:tracePt t="24159" x="5808663" y="3470275"/>
          <p14:tracePt t="24167" x="5826125" y="3451225"/>
          <p14:tracePt t="24173" x="5835650" y="3451225"/>
          <p14:tracePt t="24181" x="5845175" y="3433763"/>
          <p14:tracePt t="24188" x="5845175" y="3414713"/>
          <p14:tracePt t="24195" x="5872163" y="3397250"/>
          <p14:tracePt t="24202" x="5872163" y="3387725"/>
          <p14:tracePt t="24208" x="5891213" y="3378200"/>
          <p14:tracePt t="24215" x="5899150" y="3360738"/>
          <p14:tracePt t="24222" x="5908675" y="3341688"/>
          <p14:tracePt t="24229" x="5927725" y="3333750"/>
          <p14:tracePt t="24237" x="5935663" y="3314700"/>
          <p14:tracePt t="24243" x="5945188" y="3305175"/>
          <p14:tracePt t="24252" x="5954713" y="3305175"/>
          <p14:tracePt t="24257" x="5964238" y="3297238"/>
          <p14:tracePt t="24264" x="5972175" y="3287713"/>
          <p14:tracePt t="24271" x="5972175" y="3278188"/>
          <p14:tracePt t="24278" x="5981700" y="3278188"/>
          <p14:tracePt t="24285" x="5991225" y="3260725"/>
          <p14:tracePt t="24298" x="6000750" y="3260725"/>
          <p14:tracePt t="24306" x="6000750" y="3251200"/>
          <p14:tracePt t="24320" x="6000750" y="3241675"/>
          <p14:tracePt t="24326" x="6008688" y="3241675"/>
          <p14:tracePt t="24335" x="6008688" y="3232150"/>
          <p14:tracePt t="24341" x="6008688" y="3224213"/>
          <p14:tracePt t="24347" x="6008688" y="3214688"/>
          <p14:tracePt t="24355" x="6018213" y="3205163"/>
          <p14:tracePt t="24361" x="6027738" y="3195638"/>
          <p14:tracePt t="24369" x="6037263" y="3187700"/>
          <p14:tracePt t="24383" x="6045200" y="3187700"/>
          <p14:tracePt t="24389" x="6045200" y="3178175"/>
          <p14:tracePt t="24396" x="6054725" y="3159125"/>
          <p14:tracePt t="24410" x="6054725" y="3141663"/>
          <p14:tracePt t="24418" x="6054725" y="3132138"/>
          <p14:tracePt t="24424" x="6064250" y="3132138"/>
          <p14:tracePt t="24431" x="6073775" y="3114675"/>
          <p14:tracePt t="24452" x="6073775" y="3105150"/>
          <p14:tracePt t="24458" x="6081713" y="3105150"/>
          <p14:tracePt t="24473" x="6081713" y="3095625"/>
          <p14:tracePt t="24479" x="6091238" y="3095625"/>
          <p14:tracePt t="24486" x="6091238" y="3086100"/>
          <p14:tracePt t="24507" x="6091238" y="3078163"/>
          <p14:tracePt t="24521" x="6091238" y="3068638"/>
          <p14:tracePt t="25241" x="6091238" y="3078163"/>
          <p14:tracePt t="25254" x="6091238" y="3086100"/>
          <p14:tracePt t="25260" x="6091238" y="3095625"/>
          <p14:tracePt t="25268" x="6091238" y="3105150"/>
          <p14:tracePt t="25275" x="6091238" y="3114675"/>
          <p14:tracePt t="25284" x="6091238" y="3132138"/>
          <p14:tracePt t="25288" x="6091238" y="3141663"/>
          <p14:tracePt t="25295" x="6091238" y="3159125"/>
          <p14:tracePt t="25303" x="6100763" y="3168650"/>
          <p14:tracePt t="25317" x="6100763" y="3178175"/>
          <p14:tracePt t="25325" x="6100763" y="3187700"/>
          <p14:tracePt t="25331" x="6110288" y="3187700"/>
          <p14:tracePt t="25338" x="6118225" y="3205163"/>
          <p14:tracePt t="25351" x="6127750" y="3224213"/>
          <p14:tracePt t="25360" x="6127750" y="3232150"/>
          <p14:tracePt t="25367" x="6137275" y="3241675"/>
          <p14:tracePt t="25373" x="6146800" y="3251200"/>
          <p14:tracePt t="25381" x="6154738" y="3251200"/>
          <p14:tracePt t="25386" x="6173788" y="3260725"/>
          <p14:tracePt t="25396" x="6200775" y="3278188"/>
          <p14:tracePt t="25401" x="6219825" y="3278188"/>
          <p14:tracePt t="25408" x="6246813" y="3278188"/>
          <p14:tracePt t="25417" x="6264275" y="3287713"/>
          <p14:tracePt t="25422" x="6300788" y="3287713"/>
          <p14:tracePt t="25428" x="6329363" y="3287713"/>
          <p14:tracePt t="25435" x="6356350" y="3287713"/>
          <p14:tracePt t="25444" x="6383338" y="3287713"/>
          <p14:tracePt t="25450" x="6392863" y="3287713"/>
          <p14:tracePt t="25457" x="6419850" y="3287713"/>
          <p14:tracePt t="25464" x="6446838" y="3287713"/>
          <p14:tracePt t="25470" x="6465888" y="3287713"/>
          <p14:tracePt t="25478" x="6475413" y="3287713"/>
          <p14:tracePt t="25484" x="6502400" y="3287713"/>
          <p14:tracePt t="25491" x="6529388" y="3287713"/>
          <p14:tracePt t="25501" x="6548438" y="3287713"/>
          <p14:tracePt t="25505" x="6565900" y="3287713"/>
          <p14:tracePt t="25512" x="6575425" y="3287713"/>
          <p14:tracePt t="25519" x="6584950" y="3287713"/>
          <p14:tracePt t="25526" x="6594475" y="3278188"/>
          <p14:tracePt t="25534" x="6602413" y="3268663"/>
          <p14:tracePt t="25549" x="6621463" y="3268663"/>
          <p14:tracePt t="25556" x="6630988" y="3268663"/>
          <p14:tracePt t="25561" x="6638925" y="3268663"/>
          <p14:tracePt t="25567" x="6648450" y="3251200"/>
          <p14:tracePt t="25576" x="6667500" y="3251200"/>
          <p14:tracePt t="25584" x="6675438" y="3241675"/>
          <p14:tracePt t="25589" x="6684963" y="3241675"/>
          <p14:tracePt t="25597" x="6694488" y="3232150"/>
          <p14:tracePt t="25603" x="6704013" y="3232150"/>
          <p14:tracePt t="25610" x="6711950" y="3232150"/>
          <p14:tracePt t="25618" x="6721475" y="3224213"/>
          <p14:tracePt t="25624" x="6731000" y="3214688"/>
          <p14:tracePt t="25632" x="6740525" y="3205163"/>
          <p14:tracePt t="25646" x="6748463" y="3205163"/>
          <p14:tracePt t="25651" x="6748463" y="3195638"/>
          <p14:tracePt t="25660" x="6748463" y="3178175"/>
          <p14:tracePt t="25668" x="6757988" y="3178175"/>
          <p14:tracePt t="25673" x="6757988" y="3168650"/>
          <p14:tracePt t="25687" x="6757988" y="3159125"/>
          <p14:tracePt t="25701" x="6767513" y="3151188"/>
          <p14:tracePt t="25710" x="6767513" y="3141663"/>
          <p14:tracePt t="25722" x="6777038" y="3141663"/>
          <p14:tracePt t="25729" x="6777038" y="3122613"/>
          <p14:tracePt t="25735" x="6784975" y="3122613"/>
          <p14:tracePt t="25744" x="6784975" y="3114675"/>
          <p14:tracePt t="25751" x="6784975" y="3105150"/>
          <p14:tracePt t="25763" x="6794500" y="3105150"/>
          <p14:tracePt t="25778" x="6804025" y="3105150"/>
          <p14:tracePt t="25799" x="6804025" y="3095625"/>
          <p14:tracePt t="25819" x="6804025" y="3086100"/>
          <p14:tracePt t="25826" x="6813550" y="3078163"/>
          <p14:tracePt t="25834" x="6813550" y="3068638"/>
          <p14:tracePt t="25840" x="6821488" y="3068638"/>
          <p14:tracePt t="25853" x="6821488" y="3059113"/>
          <p14:tracePt t="25861" x="6831013" y="3041650"/>
          <p14:tracePt t="25896" x="6831013" y="3032125"/>
          <p14:tracePt t="25924" x="6831013" y="3022600"/>
          <p14:tracePt t="25931" x="6831013" y="3013075"/>
          <p14:tracePt t="25959" x="6831013" y="3005138"/>
          <p14:tracePt t="26491" x="6813550" y="3005138"/>
          <p14:tracePt t="26497" x="6784975" y="3013075"/>
          <p14:tracePt t="26503" x="6757988" y="3013075"/>
          <p14:tracePt t="26510" x="6711950" y="3013075"/>
          <p14:tracePt t="26517" x="6675438" y="3013075"/>
          <p14:tracePt t="26524" x="6648450" y="3013075"/>
          <p14:tracePt t="26533" x="6611938" y="3005138"/>
          <p14:tracePt t="26538" x="6575425" y="3005138"/>
          <p14:tracePt t="26545" x="6529388" y="2995613"/>
          <p14:tracePt t="26553" x="6511925" y="2986088"/>
          <p14:tracePt t="26560" x="6456363" y="2949575"/>
          <p14:tracePt t="26566" x="6419850" y="2930525"/>
          <p14:tracePt t="26573" x="6392863" y="2913063"/>
          <p14:tracePt t="26580" x="6365875" y="2876550"/>
          <p14:tracePt t="26587" x="6329363" y="2849563"/>
          <p14:tracePt t="26595" x="6300788" y="2813050"/>
          <p14:tracePt t="26600" x="6273800" y="2784475"/>
          <p14:tracePt t="26607" x="6256338" y="2747963"/>
          <p14:tracePt t="26616" x="6246813" y="2720975"/>
          <p14:tracePt t="26623" x="6237288" y="2693988"/>
          <p14:tracePt t="26629" x="6237288" y="2647950"/>
          <p14:tracePt t="26635" x="6237288" y="2611438"/>
          <p14:tracePt t="26644" x="6237288" y="2565400"/>
          <p14:tracePt t="26650" x="6237288" y="2538413"/>
          <p14:tracePt t="26656" x="6256338" y="2492375"/>
          <p14:tracePt t="26667" x="6273800" y="2455863"/>
          <p14:tracePt t="26671" x="6292850" y="2419350"/>
          <p14:tracePt t="26678" x="6329363" y="2374900"/>
          <p14:tracePt t="26686" x="6346825" y="2355850"/>
          <p14:tracePt t="26692" x="6365875" y="2346325"/>
          <p14:tracePt t="26699" x="6410325" y="2328863"/>
          <p14:tracePt t="26705" x="6438900" y="2301875"/>
          <p14:tracePt t="26713" x="6492875" y="2292350"/>
          <p14:tracePt t="26720" x="6521450" y="2282825"/>
          <p14:tracePt t="26726" x="6565900" y="2273300"/>
          <p14:tracePt t="26733" x="6638925" y="2273300"/>
          <p14:tracePt t="26740" x="6704013" y="2273300"/>
          <p14:tracePt t="26750" x="6731000" y="2282825"/>
          <p14:tracePt t="26754" x="6767513" y="2282825"/>
          <p14:tracePt t="26761" x="6831013" y="2309813"/>
          <p14:tracePt t="26768" x="6858000" y="2319338"/>
          <p14:tracePt t="26776" x="6867525" y="2328863"/>
          <p14:tracePt t="26783" x="6894513" y="2346325"/>
          <p14:tracePt t="26789" x="6923088" y="2365375"/>
          <p14:tracePt t="26797" x="6959600" y="2401888"/>
          <p14:tracePt t="26810" x="6977063" y="2428875"/>
          <p14:tracePt t="26817" x="7004050" y="2465388"/>
          <p14:tracePt t="26824" x="7013575" y="2492375"/>
          <p14:tracePt t="26833" x="7013575" y="2520950"/>
          <p14:tracePt t="26838" x="7032625" y="2557463"/>
          <p14:tracePt t="26846" x="7032625" y="2584450"/>
          <p14:tracePt t="26853" x="7032625" y="2630488"/>
          <p14:tracePt t="26859" x="7032625" y="2667000"/>
          <p14:tracePt t="26867" x="7013575" y="2740025"/>
          <p14:tracePt t="26883" x="6967538" y="2876550"/>
          <p14:tracePt t="26888" x="6940550" y="2940050"/>
          <p14:tracePt t="26897" x="6923088" y="2986088"/>
          <p14:tracePt t="26904" x="6867525" y="3032125"/>
          <p14:tracePt t="26908" x="6831013" y="3095625"/>
          <p14:tracePt t="26916" x="6813550" y="3132138"/>
          <p14:tracePt t="26922" x="6804025" y="3151188"/>
          <p14:tracePt t="26929" x="6767513" y="3178175"/>
          <p14:tracePt t="26935" x="6748463" y="3195638"/>
          <p14:tracePt t="26943" x="6731000" y="3214688"/>
          <p14:tracePt t="26952" x="6711950" y="3224213"/>
          <p14:tracePt t="26956" x="6694488" y="3232150"/>
          <p14:tracePt t="26963" x="6684963" y="3232150"/>
          <p14:tracePt t="26970" x="6657975" y="3232150"/>
          <p14:tracePt t="26977" x="6638925" y="3241675"/>
          <p14:tracePt t="26985" x="6621463" y="3241675"/>
          <p14:tracePt t="26991" x="6602413" y="3241675"/>
          <p14:tracePt t="26999" x="6584950" y="3241675"/>
          <p14:tracePt t="27013" x="6557963" y="3232150"/>
          <p14:tracePt t="27019" x="6521450" y="3214688"/>
          <p14:tracePt t="27026" x="6502400" y="3195638"/>
          <p14:tracePt t="27033" x="6483350" y="3168650"/>
          <p14:tracePt t="27041" x="6465888" y="3132138"/>
          <p14:tracePt t="27049" x="6429375" y="3078163"/>
          <p14:tracePt t="27057" x="6402388" y="3041650"/>
          <p14:tracePt t="27061" x="6392863" y="3013075"/>
          <p14:tracePt t="27068" x="6373813" y="2986088"/>
          <p14:tracePt t="27076" x="6373813" y="2940050"/>
          <p14:tracePt t="27082" x="6373813" y="2903538"/>
          <p14:tracePt t="27089" x="6373813" y="2857500"/>
          <p14:tracePt t="27096" x="6373813" y="2830513"/>
          <p14:tracePt t="27103" x="6373813" y="2803525"/>
          <p14:tracePt t="27110" x="6383338" y="2784475"/>
          <p14:tracePt t="27116" x="6392863" y="2767013"/>
          <p14:tracePt t="27127" x="6392863" y="2747963"/>
          <p14:tracePt t="27132" x="6402388" y="2720975"/>
          <p14:tracePt t="27139" x="6429375" y="2693988"/>
          <p14:tracePt t="27146" x="6446838" y="2684463"/>
          <p14:tracePt t="27152" x="6465888" y="2667000"/>
          <p14:tracePt t="27159" x="6483350" y="2657475"/>
          <p14:tracePt t="27166" x="6502400" y="2638425"/>
          <p14:tracePt t="27173" x="6521450" y="2630488"/>
          <p14:tracePt t="27183" x="6565900" y="2620963"/>
          <p14:tracePt t="27187" x="6602413" y="2620963"/>
          <p14:tracePt t="27195" x="6648450" y="2611438"/>
          <p14:tracePt t="27201" x="6704013" y="2611438"/>
          <p14:tracePt t="27208" x="6721475" y="2611438"/>
          <p14:tracePt t="27216" x="6748463" y="2611438"/>
          <p14:tracePt t="27223" x="6767513" y="2611438"/>
          <p14:tracePt t="27230" x="6784975" y="2630488"/>
          <p14:tracePt t="27235" x="6804025" y="2638425"/>
          <p14:tracePt t="27243" x="6821488" y="2647950"/>
          <p14:tracePt t="27250" x="6821488" y="2657475"/>
          <p14:tracePt t="27256" x="6840538" y="2674938"/>
          <p14:tracePt t="27264" x="6850063" y="2693988"/>
          <p14:tracePt t="27270" x="6858000" y="2711450"/>
          <p14:tracePt t="27278" x="6877050" y="2740025"/>
          <p14:tracePt t="27286" x="6894513" y="2813050"/>
          <p14:tracePt t="27291" x="6904038" y="2903538"/>
          <p14:tracePt t="27299" x="6904038" y="2986088"/>
          <p14:tracePt t="27305" x="6904038" y="3078163"/>
          <p14:tracePt t="27313" x="6904038" y="3151188"/>
          <p14:tracePt t="27319" x="6877050" y="3278188"/>
          <p14:tracePt t="27326" x="6831013" y="3378200"/>
          <p14:tracePt t="27333" x="6821488" y="3443288"/>
          <p14:tracePt t="27340" x="6794500" y="3487738"/>
          <p14:tracePt t="27349" x="6784975" y="3506788"/>
          <p14:tracePt t="27354" x="6777038" y="3524250"/>
          <p14:tracePt t="27361" x="6757988" y="3533775"/>
          <p14:tracePt t="27368" x="6748463" y="3552825"/>
          <p14:tracePt t="27375" x="6731000" y="3560763"/>
          <p14:tracePt t="27383" x="6721475" y="3560763"/>
          <p14:tracePt t="27389" x="6711950" y="3570288"/>
          <p14:tracePt t="27395" x="6704013" y="3570288"/>
          <p14:tracePt t="27402" x="6694488" y="3570288"/>
          <p14:tracePt t="27417" x="6657975" y="3560763"/>
          <p14:tracePt t="27433" x="6638925" y="3552825"/>
          <p14:tracePt t="27439" x="6621463" y="3543300"/>
          <p14:tracePt t="27445" x="6575425" y="3506788"/>
          <p14:tracePt t="27452" x="6502400" y="3406775"/>
          <p14:tracePt t="27459" x="6410325" y="3268663"/>
          <p14:tracePt t="27466" x="6346825" y="3132138"/>
          <p14:tracePt t="27473" x="6310313" y="3059113"/>
          <p14:tracePt t="27482" x="6283325" y="2959100"/>
          <p14:tracePt t="27486" x="6273800" y="2886075"/>
          <p14:tracePt t="27494" x="6256338" y="2784475"/>
          <p14:tracePt t="27500" x="6256338" y="2730500"/>
          <p14:tracePt t="27508" x="6256338" y="2684463"/>
          <p14:tracePt t="27516" x="6264275" y="2657475"/>
          <p14:tracePt t="27522" x="6283325" y="2630488"/>
          <p14:tracePt t="27529" x="6292850" y="2611438"/>
          <p14:tracePt t="27535" x="6310313" y="2593975"/>
          <p14:tracePt t="27543" x="6319838" y="2584450"/>
          <p14:tracePt t="27549" x="6329363" y="2565400"/>
          <p14:tracePt t="27557" x="6356350" y="2557463"/>
          <p14:tracePt t="27565" x="6356350" y="2547938"/>
          <p14:tracePt t="27570" x="6383338" y="2538413"/>
          <p14:tracePt t="27579" x="6402388" y="2528888"/>
          <p14:tracePt t="27585" x="6438900" y="2520950"/>
          <p14:tracePt t="27591" x="6456363" y="2520950"/>
          <p14:tracePt t="27606" x="6475413" y="2520950"/>
          <p14:tracePt t="27613" x="6492875" y="2520950"/>
          <p14:tracePt t="27619" x="6529388" y="2528888"/>
          <p14:tracePt t="27626" x="6548438" y="2538413"/>
          <p14:tracePt t="27633" x="6565900" y="2557463"/>
          <p14:tracePt t="27641" x="6584950" y="2557463"/>
          <p14:tracePt t="27649" x="6594475" y="2574925"/>
          <p14:tracePt t="27654" x="6611938" y="2593975"/>
          <p14:tracePt t="27661" x="6621463" y="2601913"/>
          <p14:tracePt t="27668" x="6638925" y="2620963"/>
          <p14:tracePt t="27676" x="6657975" y="2638425"/>
          <p14:tracePt t="27682" x="6667500" y="2657475"/>
          <p14:tracePt t="27689" x="6684963" y="2684463"/>
          <p14:tracePt t="27696" x="6684963" y="2720975"/>
          <p14:tracePt t="27703" x="6694488" y="2740025"/>
          <p14:tracePt t="27711" x="6694488" y="2767013"/>
          <p14:tracePt t="27716" x="6704013" y="2784475"/>
          <p14:tracePt t="27724" x="6704013" y="2813050"/>
          <p14:tracePt t="27732" x="6704013" y="2830513"/>
          <p14:tracePt t="27738" x="6704013" y="2849563"/>
          <p14:tracePt t="27746" x="6704013" y="2876550"/>
          <p14:tracePt t="27752" x="6694488" y="2913063"/>
          <p14:tracePt t="27758" x="6694488" y="2930525"/>
          <p14:tracePt t="27765" x="6694488" y="2949575"/>
          <p14:tracePt t="27773" x="6694488" y="2959100"/>
          <p14:tracePt t="27780" x="6684963" y="2968625"/>
          <p14:tracePt t="27787" x="6675438" y="2976563"/>
          <p14:tracePt t="27794" x="6667500" y="2986088"/>
          <p14:tracePt t="27800" x="6657975" y="2986088"/>
          <p14:tracePt t="27808" x="6657975" y="3005138"/>
          <p14:tracePt t="27815" x="6648450" y="3005138"/>
          <p14:tracePt t="27822" x="6638925" y="3005138"/>
          <p14:tracePt t="27828" x="6630988" y="3005138"/>
          <p14:tracePt t="27835" x="6621463" y="3005138"/>
          <p14:tracePt t="27843" x="6611938" y="3005138"/>
          <p14:tracePt t="27857" x="6602413" y="3005138"/>
          <p14:tracePt t="27865" x="6594475" y="2995613"/>
          <p14:tracePt t="27871" x="6594475" y="2976563"/>
          <p14:tracePt t="27879" x="6594475" y="2968625"/>
          <p14:tracePt t="27884" x="6584950" y="2968625"/>
          <p14:tracePt t="27891" x="6575425" y="2949575"/>
          <p14:tracePt t="27898" x="6565900" y="2949575"/>
          <p14:tracePt t="27906" x="6565900" y="2930525"/>
          <p14:tracePt t="27913" x="6565900" y="2922588"/>
          <p14:tracePt t="27919" x="6565900" y="2903538"/>
          <p14:tracePt t="27926" x="6565900" y="2886075"/>
          <p14:tracePt t="27932" x="6565900" y="2876550"/>
          <p14:tracePt t="27941" x="6565900" y="2867025"/>
          <p14:tracePt t="27948" x="6565900" y="2857500"/>
          <p14:tracePt t="27956" x="6565900" y="2849563"/>
          <p14:tracePt t="27961" x="6575425" y="2840038"/>
          <p14:tracePt t="27968" x="6575425" y="2830513"/>
          <p14:tracePt t="27982" x="6575425" y="2820988"/>
          <p14:tracePt t="27989" x="6575425" y="2813050"/>
          <p14:tracePt t="27996" x="6584950" y="2813050"/>
          <p14:tracePt t="28010" x="6584950" y="2803525"/>
          <p14:tracePt t="28024" x="6594475" y="2803525"/>
          <p14:tracePt t="28032" x="6602413" y="2794000"/>
          <p14:tracePt t="28068" x="6611938" y="2794000"/>
          <p14:tracePt t="28685" x="6621463" y="2776538"/>
          <p14:tracePt t="28692" x="6621463" y="2767013"/>
          <p14:tracePt t="28697" x="6638925" y="2757488"/>
          <p14:tracePt t="28704" x="6648450" y="2740025"/>
          <p14:tracePt t="28714" x="6667500" y="2740025"/>
          <p14:tracePt t="28719" x="6684963" y="2720975"/>
          <p14:tracePt t="28726" x="6694488" y="2720975"/>
          <p14:tracePt t="28733" x="6711950" y="2720975"/>
          <p14:tracePt t="28740" x="6711950" y="2711450"/>
          <p14:tracePt t="28747" x="6731000" y="2711450"/>
          <p14:tracePt t="28754" x="6748463" y="2711450"/>
          <p14:tracePt t="28760" x="6767513" y="2711450"/>
          <p14:tracePt t="28767" x="6784975" y="2720975"/>
          <p14:tracePt t="28775" x="6804025" y="2730500"/>
          <p14:tracePt t="28781" x="6821488" y="2740025"/>
          <p14:tracePt t="28789" x="6840538" y="2747963"/>
          <p14:tracePt t="28797" x="6850063" y="2767013"/>
          <p14:tracePt t="28804" x="6867525" y="2776538"/>
          <p14:tracePt t="28810" x="6877050" y="2784475"/>
          <p14:tracePt t="28816" x="6886575" y="2803525"/>
          <p14:tracePt t="28824" x="6904038" y="2820988"/>
          <p14:tracePt t="28830" x="6913563" y="2849563"/>
          <p14:tracePt t="28838" x="6913563" y="2867025"/>
          <p14:tracePt t="28845" x="6923088" y="2876550"/>
          <p14:tracePt t="28851" x="6931025" y="2903538"/>
          <p14:tracePt t="28859" x="6931025" y="2930525"/>
          <p14:tracePt t="28865" x="6931025" y="2949575"/>
          <p14:tracePt t="28881" x="6931025" y="2995613"/>
          <p14:tracePt t="28886" x="6931025" y="3013075"/>
          <p14:tracePt t="28897" x="6923088" y="3032125"/>
          <p14:tracePt t="28902" x="6923088" y="3041650"/>
          <p14:tracePt t="28909" x="6913563" y="3059113"/>
          <p14:tracePt t="28917" x="6913563" y="3068638"/>
          <p14:tracePt t="28921" x="6894513" y="3078163"/>
          <p14:tracePt t="28928" x="6894513" y="3095625"/>
          <p14:tracePt t="28936" x="6894513" y="3105150"/>
          <p14:tracePt t="28949" x="6886575" y="3114675"/>
          <p14:tracePt t="28956" x="6877050" y="3114675"/>
          <p14:tracePt t="28964" x="6867525" y="3122613"/>
          <p14:tracePt t="28971" x="6850063" y="3122613"/>
          <p14:tracePt t="28977" x="6840538" y="3132138"/>
          <p14:tracePt t="28992" x="6821488" y="3132138"/>
          <p14:tracePt t="28999" x="6804025" y="3132138"/>
          <p14:tracePt t="29006" x="6784975" y="3132138"/>
          <p14:tracePt t="29014" x="6777038" y="3132138"/>
          <p14:tracePt t="29019" x="6757988" y="3132138"/>
          <p14:tracePt t="29027" x="6740525" y="3122613"/>
          <p14:tracePt t="29034" x="6721475" y="3114675"/>
          <p14:tracePt t="29042" x="6704013" y="3086100"/>
          <p14:tracePt t="29047" x="6684963" y="3068638"/>
          <p14:tracePt t="29054" x="6657975" y="3032125"/>
          <p14:tracePt t="29061" x="6648450" y="2995613"/>
          <p14:tracePt t="29068" x="6630988" y="2930525"/>
          <p14:tracePt t="29076" x="6630988" y="2876550"/>
          <p14:tracePt t="29081" x="6630988" y="2820988"/>
          <p14:tracePt t="29089" x="6630988" y="2776538"/>
          <p14:tracePt t="29098" x="6630988" y="2740025"/>
          <p14:tracePt t="29103" x="6630988" y="2720975"/>
          <p14:tracePt t="29109" x="6630988" y="2684463"/>
          <p14:tracePt t="29117" x="6638925" y="2667000"/>
          <p14:tracePt t="29124" x="6638925" y="2657475"/>
          <p14:tracePt t="29131" x="6648450" y="2657475"/>
          <p14:tracePt t="29138" x="6657975" y="2638425"/>
          <p14:tracePt t="29145" x="6675438" y="2630488"/>
          <p14:tracePt t="29151" x="6684963" y="2620963"/>
          <p14:tracePt t="29159" x="6711950" y="2611438"/>
          <p14:tracePt t="29166" x="6731000" y="2611438"/>
          <p14:tracePt t="29173" x="6740525" y="2611438"/>
          <p14:tracePt t="29181" x="6757988" y="2611438"/>
          <p14:tracePt t="29186" x="6784975" y="2611438"/>
          <p14:tracePt t="29194" x="6804025" y="2611438"/>
          <p14:tracePt t="29200" x="6831013" y="2620963"/>
          <p14:tracePt t="29207" x="6867525" y="2657475"/>
          <p14:tracePt t="29214" x="6886575" y="2667000"/>
          <p14:tracePt t="29220" x="6913563" y="2693988"/>
          <p14:tracePt t="29228" x="6931025" y="2711450"/>
          <p14:tracePt t="29234" x="6950075" y="2730500"/>
          <p14:tracePt t="29241" x="6977063" y="2767013"/>
          <p14:tracePt t="29249" x="6996113" y="2803525"/>
          <p14:tracePt t="29256" x="7004050" y="2849563"/>
          <p14:tracePt t="29263" x="7023100" y="2876550"/>
          <p14:tracePt t="29269" x="7023100" y="2922588"/>
          <p14:tracePt t="29276" x="7040563" y="2959100"/>
          <p14:tracePt t="29283" x="7040563" y="3005138"/>
          <p14:tracePt t="29290" x="7032625" y="3032125"/>
          <p14:tracePt t="29298" x="7032625" y="3059113"/>
          <p14:tracePt t="29304" x="7023100" y="3122613"/>
          <p14:tracePt t="29312" x="7013575" y="3151188"/>
          <p14:tracePt t="29317" x="6996113" y="3178175"/>
          <p14:tracePt t="29325" x="6986588" y="3195638"/>
          <p14:tracePt t="29332" x="6967538" y="3214688"/>
          <p14:tracePt t="29339" x="6959600" y="3241675"/>
          <p14:tracePt t="29347" x="6940550" y="3260725"/>
          <p14:tracePt t="29353" x="6923088" y="3268663"/>
          <p14:tracePt t="29360" x="6913563" y="3278188"/>
          <p14:tracePt t="29367" x="6894513" y="3278188"/>
          <p14:tracePt t="29374" x="6867525" y="3297238"/>
          <p14:tracePt t="29381" x="6821488" y="3305175"/>
          <p14:tracePt t="29388" x="6804025" y="3305175"/>
          <p14:tracePt t="29396" x="6777038" y="3305175"/>
          <p14:tracePt t="29402" x="6711950" y="3287713"/>
          <p14:tracePt t="29409" x="6684963" y="3287713"/>
          <p14:tracePt t="29416" x="6667500" y="3268663"/>
          <p14:tracePt t="29423" x="6611938" y="3232150"/>
          <p14:tracePt t="29429" x="6594475" y="3214688"/>
          <p14:tracePt t="29436" x="6538913" y="3168650"/>
          <p14:tracePt t="29443" x="6521450" y="3105150"/>
          <p14:tracePt t="29450" x="6483350" y="3059113"/>
          <p14:tracePt t="29458" x="6475413" y="3013075"/>
          <p14:tracePt t="29464" x="6456363" y="2959100"/>
          <p14:tracePt t="29471" x="6446838" y="2876550"/>
          <p14:tracePt t="29480" x="6446838" y="2840038"/>
          <p14:tracePt t="29486" x="6446838" y="2794000"/>
          <p14:tracePt t="29492" x="6456363" y="2740025"/>
          <p14:tracePt t="29499" x="6475413" y="2703513"/>
          <p14:tracePt t="29506" x="6475413" y="2693988"/>
          <p14:tracePt t="29513" x="6492875" y="2684463"/>
          <p14:tracePt t="29521" x="6502400" y="2667000"/>
          <p14:tracePt t="29527" x="6521450" y="2647950"/>
          <p14:tracePt t="29534" x="6521450" y="2630488"/>
          <p14:tracePt t="29541" x="6538913" y="2601913"/>
          <p14:tracePt t="29548" x="6548438" y="2601913"/>
          <p14:tracePt t="29556" x="6557963" y="2601913"/>
          <p14:tracePt t="29563" x="6557963" y="2593975"/>
          <p14:tracePt t="29569" x="6584950" y="2584450"/>
          <p14:tracePt t="29576" x="6602413" y="2574925"/>
          <p14:tracePt t="29584" x="6621463" y="2574925"/>
          <p14:tracePt t="29591" x="6638925" y="2574925"/>
          <p14:tracePt t="29597" x="6657975" y="2574925"/>
          <p14:tracePt t="29605" x="6675438" y="2574925"/>
          <p14:tracePt t="29611" x="6694488" y="2574925"/>
          <p14:tracePt t="29618" x="6711950" y="2574925"/>
          <p14:tracePt t="29625" x="6740525" y="2584450"/>
          <p14:tracePt t="29631" x="6757988" y="2593975"/>
          <p14:tracePt t="29638" x="6767513" y="2601913"/>
          <p14:tracePt t="29646" x="6784975" y="2620963"/>
          <p14:tracePt t="29653" x="6804025" y="2630488"/>
          <p14:tracePt t="29659" x="6813550" y="2657475"/>
          <p14:tracePt t="29666" x="6831013" y="2674938"/>
          <p14:tracePt t="29673" x="6840538" y="2693988"/>
          <p14:tracePt t="29681" x="6850063" y="2703513"/>
          <p14:tracePt t="29688" x="6858000" y="2720975"/>
          <p14:tracePt t="29696" x="6858000" y="2747963"/>
          <p14:tracePt t="29701" x="6867525" y="2776538"/>
          <p14:tracePt t="29708" x="6867525" y="2813050"/>
          <p14:tracePt t="29715" x="6867525" y="2840038"/>
          <p14:tracePt t="29722" x="6867525" y="2857500"/>
          <p14:tracePt t="29729" x="6867525" y="2886075"/>
          <p14:tracePt t="29736" x="6850063" y="2903538"/>
          <p14:tracePt t="29746" x="6840538" y="2913063"/>
          <p14:tracePt t="29750" x="6840538" y="2930525"/>
          <p14:tracePt t="29757" x="6821488" y="2959100"/>
          <p14:tracePt t="29764" x="6804025" y="2968625"/>
          <p14:tracePt t="29771" x="6794500" y="2976563"/>
          <p14:tracePt t="29779" x="6767513" y="2986088"/>
          <p14:tracePt t="29785" x="6757988" y="2995613"/>
          <p14:tracePt t="29792" x="6748463" y="2995613"/>
          <p14:tracePt t="29799" x="6711950" y="2995613"/>
          <p14:tracePt t="29805" x="6694488" y="2995613"/>
          <p14:tracePt t="29814" x="6675438" y="2995613"/>
          <p14:tracePt t="29820" x="6648450" y="2986088"/>
          <p14:tracePt t="29827" x="6621463" y="2949575"/>
          <p14:tracePt t="29833" x="6602413" y="2930525"/>
          <p14:tracePt t="29841" x="6575425" y="2913063"/>
          <p14:tracePt t="29848" x="6548438" y="2886075"/>
          <p14:tracePt t="29855" x="6538913" y="2840038"/>
          <p14:tracePt t="29863" x="6521450" y="2820988"/>
          <p14:tracePt t="29868" x="6511925" y="2794000"/>
          <p14:tracePt t="29879" x="6492875" y="2757488"/>
          <p14:tracePt t="29882" x="6483350" y="2730500"/>
          <p14:tracePt t="29889" x="6475413" y="2711450"/>
          <p14:tracePt t="29896" x="6475413" y="2684463"/>
          <p14:tracePt t="29904" x="6475413" y="2667000"/>
          <p14:tracePt t="29917" x="6475413" y="2647950"/>
          <p14:tracePt t="29924" x="6475413" y="2630488"/>
          <p14:tracePt t="29931" x="6475413" y="2620963"/>
          <p14:tracePt t="29938" x="6483350" y="2601913"/>
          <p14:tracePt t="29945" x="6492875" y="2593975"/>
          <p14:tracePt t="29952" x="6511925" y="2574925"/>
          <p14:tracePt t="29959" x="6521450" y="2574925"/>
          <p14:tracePt t="29974" x="6538913" y="2557463"/>
          <p14:tracePt t="29981" x="6557963" y="2557463"/>
          <p14:tracePt t="29987" x="6575425" y="2557463"/>
          <p14:tracePt t="29994" x="6594475" y="2547938"/>
          <p14:tracePt t="30001" x="6602413" y="2547938"/>
          <p14:tracePt t="30009" x="6621463" y="2547938"/>
          <p14:tracePt t="30015" x="6638925" y="2547938"/>
          <p14:tracePt t="30022" x="6667500" y="2557463"/>
          <p14:tracePt t="30029" x="6684963" y="2565400"/>
          <p14:tracePt t="30036" x="6711950" y="2584450"/>
          <p14:tracePt t="30046" x="6721475" y="2593975"/>
          <p14:tracePt t="30050" x="6740525" y="2611438"/>
          <p14:tracePt t="30058" x="6748463" y="2630488"/>
          <p14:tracePt t="30065" x="6767513" y="2657475"/>
          <p14:tracePt t="30072" x="6767513" y="2667000"/>
          <p14:tracePt t="30080" x="6777038" y="2684463"/>
          <p14:tracePt t="30086" x="6794500" y="2703513"/>
          <p14:tracePt t="30093" x="6794500" y="2747963"/>
          <p14:tracePt t="30099" x="6794500" y="2757488"/>
          <p14:tracePt t="30108" x="6794500" y="2794000"/>
          <p14:tracePt t="30114" x="6794500" y="2820988"/>
          <p14:tracePt t="30121" x="6794500" y="2840038"/>
          <p14:tracePt t="30129" x="6794500" y="2849563"/>
          <p14:tracePt t="30136" x="6794500" y="2867025"/>
          <p14:tracePt t="30148" x="6784975" y="2894013"/>
          <p14:tracePt t="30155" x="6777038" y="2903538"/>
          <p14:tracePt t="30162" x="6767513" y="2913063"/>
          <p14:tracePt t="30170" x="6757988" y="2930525"/>
          <p14:tracePt t="30176" x="6757988" y="2940050"/>
          <p14:tracePt t="30183" x="6748463" y="2949575"/>
          <p14:tracePt t="30189" x="6740525" y="2949575"/>
          <p14:tracePt t="30197" x="6731000" y="2949575"/>
          <p14:tracePt t="30204" x="6721475" y="2949575"/>
          <p14:tracePt t="30218" x="6711950" y="2959100"/>
          <p14:tracePt t="30224" x="6704013" y="2959100"/>
          <p14:tracePt t="30246" x="6694488" y="2959100"/>
          <p14:tracePt t="30533" x="6684963" y="2968625"/>
          <p14:tracePt t="30539" x="6675438" y="2976563"/>
          <p14:tracePt t="30546" x="6657975" y="2976563"/>
          <p14:tracePt t="30553" x="6648450" y="2986088"/>
          <p14:tracePt t="30562" x="6638925" y="2986088"/>
          <p14:tracePt t="30568" x="6621463" y="2986088"/>
          <p14:tracePt t="30574" x="6602413" y="2986088"/>
          <p14:tracePt t="30581" x="6584950" y="2986088"/>
          <p14:tracePt t="30588" x="6565900" y="2986088"/>
          <p14:tracePt t="30595" x="6548438" y="2976563"/>
          <p14:tracePt t="30602" x="6529388" y="2968625"/>
          <p14:tracePt t="30609" x="6483350" y="2940050"/>
          <p14:tracePt t="30616" x="6475413" y="2922588"/>
          <p14:tracePt t="30623" x="6456363" y="2894013"/>
          <p14:tracePt t="30631" x="6419850" y="2876550"/>
          <p14:tracePt t="30637" x="6402388" y="2830513"/>
          <p14:tracePt t="30645" x="6392863" y="2803525"/>
          <p14:tracePt t="30650" x="6373813" y="2784475"/>
          <p14:tracePt t="30658" x="6365875" y="2740025"/>
          <p14:tracePt t="30665" x="6365875" y="2720975"/>
          <p14:tracePt t="30671" x="6346825" y="2703513"/>
          <p14:tracePt t="30680" x="6346825" y="2684463"/>
          <p14:tracePt t="30685" x="6346825" y="2667000"/>
          <p14:tracePt t="30693" x="6346825" y="2657475"/>
          <p14:tracePt t="30700" x="6346825" y="2638425"/>
          <p14:tracePt t="30706" x="6356350" y="2638425"/>
          <p14:tracePt t="30714" x="6365875" y="2630488"/>
          <p14:tracePt t="30720" x="6373813" y="2620963"/>
          <p14:tracePt t="30728" x="6383338" y="2620963"/>
          <p14:tracePt t="30735" x="6410325" y="2611438"/>
          <p14:tracePt t="30741" x="6429375" y="2611438"/>
          <p14:tracePt t="30748" x="6446838" y="2601913"/>
          <p14:tracePt t="30755" x="6475413" y="2601913"/>
          <p14:tracePt t="30763" x="6502400" y="2601913"/>
          <p14:tracePt t="30769" x="6529388" y="2601913"/>
          <p14:tracePt t="30778" x="6565900" y="2601913"/>
          <p14:tracePt t="30783" x="6594475" y="2601913"/>
          <p14:tracePt t="30790" x="6621463" y="2601913"/>
          <p14:tracePt t="30798" x="6638925" y="2611438"/>
          <p14:tracePt t="30805" x="6667500" y="2620963"/>
          <p14:tracePt t="30812" x="6684963" y="2620963"/>
          <p14:tracePt t="30818" x="6694488" y="2630488"/>
          <p14:tracePt t="30826" x="6721475" y="2647950"/>
          <p14:tracePt t="30833" x="6740525" y="2657475"/>
          <p14:tracePt t="30840" x="6757988" y="2674938"/>
          <p14:tracePt t="30847" x="6794500" y="2703513"/>
          <p14:tracePt t="30853" x="6813550" y="2747963"/>
          <p14:tracePt t="30862" x="6821488" y="2794000"/>
          <p14:tracePt t="30868" x="6840538" y="2840038"/>
          <p14:tracePt t="30876" x="6858000" y="2886075"/>
          <p14:tracePt t="30882" x="6858000" y="2922588"/>
          <p14:tracePt t="30889" x="6858000" y="2949575"/>
          <p14:tracePt t="30896" x="6858000" y="2976563"/>
          <p14:tracePt t="30903" x="6858000" y="3013075"/>
          <p14:tracePt t="30912" x="6858000" y="3068638"/>
          <p14:tracePt t="30916" x="6840538" y="3122613"/>
          <p14:tracePt t="30923" x="6821488" y="3168650"/>
          <p14:tracePt t="30933" x="6813550" y="3205163"/>
          <p14:tracePt t="30938" x="6804025" y="3224213"/>
          <p14:tracePt t="30946" x="6794500" y="3241675"/>
          <p14:tracePt t="30953" x="6784975" y="3268663"/>
          <p14:tracePt t="30960" x="6777038" y="3278188"/>
          <p14:tracePt t="30965" x="6767513" y="3297238"/>
          <p14:tracePt t="30973" x="6757988" y="3305175"/>
          <p14:tracePt t="30979" x="6748463" y="3305175"/>
          <p14:tracePt t="30987" x="6731000" y="3314700"/>
          <p14:tracePt t="30996" x="6731000" y="3324225"/>
          <p14:tracePt t="31000" x="6721475" y="3324225"/>
          <p14:tracePt t="31008" x="6704013" y="3333750"/>
          <p14:tracePt t="31030" x="6675438" y="3333750"/>
          <p14:tracePt t="31035" x="6657975" y="3324225"/>
          <p14:tracePt t="31042" x="6630988" y="3305175"/>
          <p14:tracePt t="31049" x="6611938" y="3260725"/>
          <p14:tracePt t="31056" x="6575425" y="3232150"/>
          <p14:tracePt t="31063" x="6538913" y="3168650"/>
          <p14:tracePt t="31070" x="6492875" y="3013075"/>
          <p14:tracePt t="31076" x="6465888" y="2922588"/>
          <p14:tracePt t="31083" x="6465888" y="2867025"/>
          <p14:tracePt t="31091" x="6456363" y="2803525"/>
          <p14:tracePt t="31098" x="6456363" y="2730500"/>
          <p14:tracePt t="31104" x="6456363" y="2693988"/>
          <p14:tracePt t="31111" x="6456363" y="2657475"/>
          <p14:tracePt t="31118" x="6456363" y="2647950"/>
          <p14:tracePt t="31126" x="6456363" y="2638425"/>
          <p14:tracePt t="31133" x="6465888" y="2601913"/>
          <p14:tracePt t="31139" x="6475413" y="2593975"/>
          <p14:tracePt t="31147" x="6483350" y="2593975"/>
          <p14:tracePt t="31154" x="6483350" y="2584450"/>
          <p14:tracePt t="31161" x="6492875" y="2574925"/>
          <p14:tracePt t="31167" x="6511925" y="2565400"/>
          <p14:tracePt t="31174" x="6529388" y="2557463"/>
          <p14:tracePt t="31181" x="6548438" y="2547938"/>
          <p14:tracePt t="31188" x="6565900" y="2547938"/>
          <p14:tracePt t="31196" x="6575425" y="2538413"/>
          <p14:tracePt t="31202" x="6602413" y="2538413"/>
          <p14:tracePt t="31210" x="6630988" y="2538413"/>
          <p14:tracePt t="31216" x="6648450" y="2538413"/>
          <p14:tracePt t="31223" x="6667500" y="2538413"/>
          <p14:tracePt t="31230" x="6675438" y="2547938"/>
          <p14:tracePt t="31237" x="6711950" y="2557463"/>
          <p14:tracePt t="31244" x="6731000" y="2565400"/>
          <p14:tracePt t="31251" x="6740525" y="2574925"/>
          <p14:tracePt t="31259" x="6748463" y="2593975"/>
          <p14:tracePt t="31265" x="6777038" y="2611438"/>
          <p14:tracePt t="31272" x="6784975" y="2630488"/>
          <p14:tracePt t="31278" x="6794500" y="2647950"/>
          <p14:tracePt t="31286" x="6813550" y="2657475"/>
          <p14:tracePt t="31295" x="6813550" y="2684463"/>
          <p14:tracePt t="31300" x="6821488" y="2703513"/>
          <p14:tracePt t="31307" x="6821488" y="2740025"/>
          <p14:tracePt t="31314" x="6821488" y="2747963"/>
          <p14:tracePt t="31321" x="6821488" y="2776538"/>
          <p14:tracePt t="31335" x="6821488" y="2784475"/>
          <p14:tracePt t="31342" x="6821488" y="2794000"/>
          <p14:tracePt t="31349" x="6813550" y="2803525"/>
          <p14:tracePt t="31356" x="6813550" y="2813050"/>
          <p14:tracePt t="31362" x="6813550" y="2820988"/>
          <p14:tracePt t="31384" x="6804025" y="2820988"/>
          <p14:tracePt t="31426" x="6794500" y="2820988"/>
          <p14:tracePt t="31440" x="6784975" y="2820988"/>
          <p14:tracePt t="31468" x="6777038" y="2820988"/>
          <p14:tracePt t="31476" x="6777038" y="2813050"/>
          <p14:tracePt t="31496" x="6777038" y="2803525"/>
          <p14:tracePt t="31537" x="6777038" y="2794000"/>
          <p14:tracePt t="31969" x="6777038" y="2803525"/>
          <p14:tracePt t="31976" x="6777038" y="2849563"/>
          <p14:tracePt t="31982" x="6777038" y="2886075"/>
          <p14:tracePt t="31990" x="6777038" y="2913063"/>
          <p14:tracePt t="31997" x="6777038" y="2940050"/>
          <p14:tracePt t="32004" x="6777038" y="2976563"/>
          <p14:tracePt t="32011" x="6777038" y="3013075"/>
          <p14:tracePt t="32017" x="6777038" y="3041650"/>
          <p14:tracePt t="32025" x="6777038" y="3078163"/>
          <p14:tracePt t="32032" x="6777038" y="3105150"/>
          <p14:tracePt t="32038" x="6777038" y="3122613"/>
          <p14:tracePt t="32045" x="6777038" y="3141663"/>
          <p14:tracePt t="32053" x="6777038" y="3159125"/>
          <p14:tracePt t="32061" x="6777038" y="3187700"/>
          <p14:tracePt t="32066" x="6784975" y="3195638"/>
          <p14:tracePt t="32074" x="6794500" y="3214688"/>
          <p14:tracePt t="32080" x="6794500" y="3232150"/>
          <p14:tracePt t="32094" x="6794500" y="3241675"/>
          <p14:tracePt t="32101" x="6794500" y="3251200"/>
          <p14:tracePt t="32109" x="6804025" y="3268663"/>
          <p14:tracePt t="32115" x="6813550" y="3278188"/>
          <p14:tracePt t="32123" x="6813550" y="3297238"/>
          <p14:tracePt t="32136" x="6813550" y="3314700"/>
          <p14:tracePt t="32150" x="6813550" y="3333750"/>
          <p14:tracePt t="32157" x="6821488" y="3341688"/>
          <p14:tracePt t="32163" x="6821488" y="3351213"/>
          <p14:tracePt t="32171" x="6831013" y="3370263"/>
          <p14:tracePt t="32177" x="6840538" y="3378200"/>
          <p14:tracePt t="32185" x="6840538" y="3387725"/>
          <p14:tracePt t="32194" x="6850063" y="3387725"/>
          <p14:tracePt t="32198" x="6858000" y="3406775"/>
          <p14:tracePt t="32213" x="6858000" y="3414713"/>
          <p14:tracePt t="32221" x="6867525" y="3424238"/>
          <p14:tracePt t="32233" x="6877050" y="3443288"/>
          <p14:tracePt t="32248" x="6877050" y="3451225"/>
          <p14:tracePt t="32262" x="6886575" y="3460750"/>
          <p14:tracePt t="32268" x="6894513" y="3460750"/>
          <p14:tracePt t="32277" x="6904038" y="3460750"/>
          <p14:tracePt t="32289" x="6913563" y="3470275"/>
          <p14:tracePt t="32296" x="6923088" y="3470275"/>
          <p14:tracePt t="32310" x="6931025" y="3470275"/>
          <p14:tracePt t="32330" x="6940550" y="3470275"/>
          <p14:tracePt t="32345" x="6950075" y="3470275"/>
          <p14:tracePt t="32351" x="6959600" y="3470275"/>
          <p14:tracePt t="32365" x="6967538" y="3470275"/>
          <p14:tracePt t="32372" x="6977063" y="3470275"/>
          <p14:tracePt t="32379" x="6986588" y="3470275"/>
          <p14:tracePt t="32393" x="6996113" y="3470275"/>
          <p14:tracePt t="32400" x="7004050" y="3460750"/>
          <p14:tracePt t="32407" x="7013575" y="3460750"/>
          <p14:tracePt t="32414" x="7023100" y="3451225"/>
          <p14:tracePt t="32421" x="7032625" y="3443288"/>
          <p14:tracePt t="32428" x="7040563" y="3433763"/>
          <p14:tracePt t="32434" x="7040563" y="3424238"/>
          <p14:tracePt t="32443" x="7050088" y="3424238"/>
          <p14:tracePt t="32450" x="7059613" y="3414713"/>
          <p14:tracePt t="32456" x="7069138" y="3414713"/>
          <p14:tracePt t="32463" x="7077075" y="3406775"/>
          <p14:tracePt t="32470" x="7086600" y="3397250"/>
          <p14:tracePt t="32478" x="7096125" y="3387725"/>
          <p14:tracePt t="32484" x="7096125" y="3378200"/>
          <p14:tracePt t="32491" x="7105650" y="3370263"/>
          <p14:tracePt t="32498" x="7123113" y="3360738"/>
          <p14:tracePt t="32505" x="7132638" y="3360738"/>
          <p14:tracePt t="32512" x="7150100" y="3351213"/>
          <p14:tracePt t="32519" x="7159625" y="3341688"/>
          <p14:tracePt t="32527" x="7178675" y="3333750"/>
          <p14:tracePt t="32533" x="7178675" y="3324225"/>
          <p14:tracePt t="32539" x="7186613" y="3314700"/>
          <p14:tracePt t="32547" x="7186613" y="3305175"/>
          <p14:tracePt t="32554" x="7205663" y="3297238"/>
          <p14:tracePt t="32560" x="7215188" y="3287713"/>
          <p14:tracePt t="32568" x="7223125" y="3287713"/>
          <p14:tracePt t="32574" x="7232650" y="3278188"/>
          <p14:tracePt t="32582" x="7232650" y="3268663"/>
          <p14:tracePt t="32588" x="7251700" y="3260725"/>
          <p14:tracePt t="32595" x="7251700" y="3251200"/>
          <p14:tracePt t="32602" x="7251700" y="3241675"/>
          <p14:tracePt t="32616" x="7259638" y="3232150"/>
          <p14:tracePt t="32623" x="7269163" y="3232150"/>
          <p14:tracePt t="32630" x="7269163" y="3224213"/>
          <p14:tracePt t="32637" x="7288213" y="3214688"/>
          <p14:tracePt t="32652" x="7296150" y="3205163"/>
          <p14:tracePt t="32660" x="7305675" y="3195638"/>
          <p14:tracePt t="32665" x="7305675" y="3178175"/>
          <p14:tracePt t="32671" x="7315200" y="3178175"/>
          <p14:tracePt t="32679" x="7315200" y="3159125"/>
          <p14:tracePt t="32700" x="7315200" y="3151188"/>
          <p14:tracePt t="32707" x="7324725" y="3141663"/>
          <p14:tracePt t="32714" x="7324725" y="3132138"/>
          <p14:tracePt t="32729" x="7324725" y="3122613"/>
          <p14:tracePt t="32734" x="7334250" y="3114675"/>
          <p14:tracePt t="32742" x="7334250" y="3105150"/>
          <p14:tracePt t="32763" x="7342188" y="3105150"/>
          <p14:tracePt t="32777" x="7351713" y="3095625"/>
          <p14:tracePt t="32797" x="7361238" y="3086100"/>
          <p14:tracePt t="32811" x="7361238" y="3078163"/>
          <p14:tracePt t="33451" x="7370763" y="3105150"/>
          <p14:tracePt t="33459" x="7378700" y="3132138"/>
          <p14:tracePt t="33465" x="7397750" y="3168650"/>
          <p14:tracePt t="33471" x="7424738" y="3224213"/>
          <p14:tracePt t="33478" x="7443788" y="3268663"/>
          <p14:tracePt t="33485" x="7470775" y="3314700"/>
          <p14:tracePt t="33493" x="7480300" y="3341688"/>
          <p14:tracePt t="33501" x="7488238" y="3360738"/>
          <p14:tracePt t="33507" x="7507288" y="3397250"/>
          <p14:tracePt t="33513" x="7524750" y="3424238"/>
          <p14:tracePt t="33521" x="7543800" y="3433763"/>
          <p14:tracePt t="33528" x="7553325" y="3451225"/>
          <p14:tracePt t="33535" x="7570788" y="3460750"/>
          <p14:tracePt t="33542" x="7580313" y="3479800"/>
          <p14:tracePt t="33549" x="7597775" y="3487738"/>
          <p14:tracePt t="33563" x="7616825" y="3497263"/>
          <p14:tracePt t="33570" x="7626350" y="3506788"/>
          <p14:tracePt t="33576" x="7634288" y="3506788"/>
          <p14:tracePt t="33584" x="7653338" y="3524250"/>
          <p14:tracePt t="33590" x="7662863" y="3524250"/>
          <p14:tracePt t="33598" x="7680325" y="3524250"/>
          <p14:tracePt t="33605" x="7689850" y="3533775"/>
          <p14:tracePt t="33618" x="7699375" y="3533775"/>
          <p14:tracePt t="33626" x="7716838" y="3543300"/>
          <p14:tracePt t="33633" x="7726363" y="3543300"/>
          <p14:tracePt t="33639" x="7743825" y="3543300"/>
          <p14:tracePt t="33646" x="7753350" y="3543300"/>
          <p14:tracePt t="33653" x="7772400" y="3543300"/>
          <p14:tracePt t="33660" x="7780338" y="3543300"/>
          <p14:tracePt t="33667" x="7789863" y="3543300"/>
          <p14:tracePt t="33676" x="7799388" y="3543300"/>
          <p14:tracePt t="33682" x="7816850" y="3543300"/>
          <p14:tracePt t="33688" x="7835900" y="3543300"/>
          <p14:tracePt t="33695" x="7845425" y="3543300"/>
          <p14:tracePt t="33703" x="7853363" y="3533775"/>
          <p14:tracePt t="33710" x="7862888" y="3533775"/>
          <p14:tracePt t="33715" x="7881938" y="3524250"/>
          <p14:tracePt t="33724" x="7881938" y="3516313"/>
          <p14:tracePt t="33730" x="7899400" y="3516313"/>
          <p14:tracePt t="33738" x="7918450" y="3506788"/>
          <p14:tracePt t="33744" x="7935913" y="3487738"/>
          <p14:tracePt t="33751" x="7954963" y="3470275"/>
          <p14:tracePt t="33760" x="7981950" y="3451225"/>
          <p14:tracePt t="33765" x="7981950" y="3443288"/>
          <p14:tracePt t="33772" x="7999413" y="3414713"/>
          <p14:tracePt t="33779" x="8018463" y="3397250"/>
          <p14:tracePt t="33785" x="8027988" y="3378200"/>
          <p14:tracePt t="33793" x="8045450" y="3341688"/>
          <p14:tracePt t="33800" x="8054975" y="3324225"/>
          <p14:tracePt t="33807" x="8072438" y="3287713"/>
          <p14:tracePt t="33814" x="8072438" y="3268663"/>
          <p14:tracePt t="33821" x="8101013" y="3232150"/>
          <p14:tracePt t="33828" x="8118475" y="3205163"/>
          <p14:tracePt t="33836" x="8128000" y="3178175"/>
          <p14:tracePt t="33843" x="8137525" y="3141663"/>
          <p14:tracePt t="33849" x="8137525" y="3122613"/>
          <p14:tracePt t="33855" x="8147050" y="3105150"/>
          <p14:tracePt t="33863" x="8154988" y="3105150"/>
          <p14:tracePt t="33872" x="8154988" y="3095625"/>
          <p14:tracePt t="33876" x="8154988" y="3086100"/>
          <p14:tracePt t="33884" x="8164513" y="3078163"/>
          <p14:tracePt t="33891" x="8164513" y="3068638"/>
          <p14:tracePt t="33898" x="8164513" y="3059113"/>
          <p14:tracePt t="33905" x="8174038" y="3049588"/>
          <p14:tracePt t="33926" x="8183563" y="3041650"/>
          <p14:tracePt t="33940" x="8183563" y="3032125"/>
          <p14:tracePt t="33995" x="8183563" y="3041650"/>
          <p14:tracePt t="34010" x="8183563" y="3059113"/>
          <p14:tracePt t="34017" x="8191500" y="3078163"/>
          <p14:tracePt t="34023" x="8191500" y="3114675"/>
          <p14:tracePt t="34030" x="8210550" y="3141663"/>
          <p14:tracePt t="34038" x="8210550" y="3168650"/>
          <p14:tracePt t="34045" x="8220075" y="3241675"/>
          <p14:tracePt t="34050" x="8228013" y="3278188"/>
          <p14:tracePt t="34059" x="8237538" y="3324225"/>
          <p14:tracePt t="34066" x="8264525" y="3370263"/>
          <p14:tracePt t="34072" x="8274050" y="3414713"/>
          <p14:tracePt t="34079" x="8293100" y="3460750"/>
          <p14:tracePt t="34086" x="8293100" y="3516313"/>
          <p14:tracePt t="34093" x="8310563" y="3524250"/>
          <p14:tracePt t="34100" x="8320088" y="3552825"/>
          <p14:tracePt t="34108" x="8329613" y="3570288"/>
          <p14:tracePt t="34114" x="8356600" y="3589338"/>
          <p14:tracePt t="34120" x="8366125" y="3625850"/>
          <p14:tracePt t="34127" x="8374063" y="3643313"/>
          <p14:tracePt t="34135" x="8393113" y="3652838"/>
          <p14:tracePt t="34142" x="8410575" y="3670300"/>
          <p14:tracePt t="34148" x="8420100" y="3679825"/>
          <p14:tracePt t="34156" x="8429625" y="3679825"/>
          <p14:tracePt t="34162" x="8439150" y="3689350"/>
          <p14:tracePt t="34170" x="8447088" y="3698875"/>
          <p14:tracePt t="34176" x="8456613" y="3706813"/>
          <p14:tracePt t="34183" x="8466138" y="3706813"/>
          <p14:tracePt t="34191" x="8475663" y="3716338"/>
          <p14:tracePt t="34197" x="8483600" y="3716338"/>
          <p14:tracePt t="34204" x="8493125" y="3716338"/>
          <p14:tracePt t="34213" x="8502650" y="3716338"/>
          <p14:tracePt t="34226" x="8512175" y="3716338"/>
          <p14:tracePt t="34232" x="8529638" y="3706813"/>
          <p14:tracePt t="34239" x="8548688" y="3706813"/>
          <p14:tracePt t="34253" x="8566150" y="3698875"/>
          <p14:tracePt t="34260" x="8585200" y="3689350"/>
          <p14:tracePt t="34267" x="8593138" y="3670300"/>
          <p14:tracePt t="34276" x="8602663" y="3662363"/>
          <p14:tracePt t="34280" x="8621713" y="3652838"/>
          <p14:tracePt t="34288" x="8629650" y="3633788"/>
          <p14:tracePt t="34294" x="8658225" y="3616325"/>
          <p14:tracePt t="34302" x="8666163" y="3597275"/>
          <p14:tracePt t="34309" x="8675688" y="3589338"/>
          <p14:tracePt t="34315" x="8702675" y="3560763"/>
          <p14:tracePt t="34322" x="8712200" y="3543300"/>
          <p14:tracePt t="34329" x="8731250" y="3524250"/>
          <p14:tracePt t="34337" x="8739188" y="3506788"/>
          <p14:tracePt t="34343" x="8767763" y="3470275"/>
          <p14:tracePt t="34350" x="8775700" y="3451225"/>
          <p14:tracePt t="34365" x="8785225" y="3443288"/>
          <p14:tracePt t="34372" x="8794750" y="3424238"/>
          <p14:tracePt t="34378" x="8804275" y="3414713"/>
          <p14:tracePt t="34384" x="8804275" y="3397250"/>
          <p14:tracePt t="34392" x="8812213" y="3397250"/>
          <p14:tracePt t="34399" x="8812213" y="3387725"/>
          <p14:tracePt t="34406" x="8821738" y="3378200"/>
          <p14:tracePt t="34413" x="8831263" y="3378200"/>
          <p14:tracePt t="34420" x="8831263" y="3370263"/>
          <p14:tracePt t="34427" x="8831263" y="3351213"/>
          <p14:tracePt t="34436" x="8840788" y="3341688"/>
          <p14:tracePt t="34443" x="8840788" y="3333750"/>
          <p14:tracePt t="34447" x="8840788" y="3314700"/>
          <p14:tracePt t="34463" x="8840788" y="3305175"/>
          <p14:tracePt t="34470" x="8840788" y="3287713"/>
          <p14:tracePt t="34476" x="8848725" y="3268663"/>
          <p14:tracePt t="34484" x="8848725" y="3241675"/>
          <p14:tracePt t="34491" x="8848725" y="3224213"/>
          <p14:tracePt t="34497" x="8848725" y="3214688"/>
          <p14:tracePt t="34503" x="8848725" y="3195638"/>
          <p14:tracePt t="34511" x="8848725" y="3187700"/>
          <p14:tracePt t="34517" x="8848725" y="3178175"/>
          <p14:tracePt t="34531" x="8848725" y="3159125"/>
          <p14:tracePt t="34538" x="8848725" y="3151188"/>
          <p14:tracePt t="34545" x="8848725" y="3141663"/>
          <p14:tracePt t="34551" x="8848725" y="3132138"/>
          <p14:tracePt t="34559" x="8848725" y="3122613"/>
          <p14:tracePt t="34566" x="8848725" y="3114675"/>
          <p14:tracePt t="34595" x="8848725" y="3095625"/>
          <p14:tracePt t="34614" x="8848725" y="3086100"/>
          <p14:tracePt t="34699" x="8840788" y="3086100"/>
          <p14:tracePt t="34719" x="8831263" y="3078163"/>
          <p14:tracePt t="35042" x="8877300" y="3095625"/>
          <p14:tracePt t="35048" x="8977313" y="3168650"/>
          <p14:tracePt t="35055" x="9059863" y="3224213"/>
          <p14:tracePt t="35061" x="9123363" y="3278188"/>
          <p14:tracePt t="35070" x="9169400" y="3314700"/>
          <p14:tracePt t="35075" x="9232900" y="3370263"/>
          <p14:tracePt t="35083" x="9269413" y="3387725"/>
          <p14:tracePt t="35091" x="9278938" y="3406775"/>
          <p14:tracePt t="35097" x="9305925" y="3424238"/>
          <p14:tracePt t="35106" x="9315450" y="3433763"/>
          <p14:tracePt t="35110" x="9332913" y="3433763"/>
          <p14:tracePt t="35118" x="9342438" y="3443288"/>
          <p14:tracePt t="35139" x="9351963" y="3443288"/>
          <p14:tracePt t="35147" x="9361488" y="3451225"/>
          <p14:tracePt t="35159" x="9369425" y="3451225"/>
          <p14:tracePt t="35166" x="9378950" y="3451225"/>
          <p14:tracePt t="35175" x="9388475" y="3451225"/>
          <p14:tracePt t="35182" x="9405938" y="3443288"/>
          <p14:tracePt t="35187" x="9424988" y="3433763"/>
          <p14:tracePt t="35194" x="9442450" y="3414713"/>
          <p14:tracePt t="35202" x="9461500" y="3406775"/>
          <p14:tracePt t="35208" x="9488488" y="3370263"/>
          <p14:tracePt t="35216" x="9561513" y="3287713"/>
          <p14:tracePt t="35223" x="9625013" y="3224213"/>
          <p14:tracePt t="35229" x="9698038" y="3122613"/>
          <p14:tracePt t="35236" x="9753600" y="3059113"/>
          <p14:tracePt t="35243" x="9799638" y="2959100"/>
          <p14:tracePt t="35252" x="9826625" y="2913063"/>
          <p14:tracePt t="35258" x="9853613" y="2830513"/>
          <p14:tracePt t="35264" x="9863138" y="2784475"/>
          <p14:tracePt t="35271" x="9882188" y="2747963"/>
          <p14:tracePt t="35278" x="9882188" y="2703513"/>
          <p14:tracePt t="35286" x="9882188" y="2674938"/>
          <p14:tracePt t="35291" x="9882188" y="2647950"/>
          <p14:tracePt t="35298" x="9863138" y="2620963"/>
          <p14:tracePt t="35308" x="9863138" y="2601913"/>
          <p14:tracePt t="35313" x="9845675" y="2557463"/>
          <p14:tracePt t="35320" x="9836150" y="2528888"/>
          <p14:tracePt t="35327" x="9817100" y="2492375"/>
          <p14:tracePt t="35334" x="9790113" y="2465388"/>
          <p14:tracePt t="35341" x="9772650" y="2447925"/>
          <p14:tracePt t="35348" x="9763125" y="2428875"/>
          <p14:tracePt t="35355" x="9734550" y="2401888"/>
          <p14:tracePt t="35361" x="9717088" y="2382838"/>
          <p14:tracePt t="35368" x="9698038" y="2374900"/>
          <p14:tracePt t="35376" x="9680575" y="2365375"/>
          <p14:tracePt t="35382" x="9661525" y="2355850"/>
          <p14:tracePt t="35391" x="9644063" y="2355850"/>
          <p14:tracePt t="35396" x="9625013" y="2355850"/>
          <p14:tracePt t="35403" x="9617075" y="2355850"/>
          <p14:tracePt t="35411" x="9588500" y="2355850"/>
          <p14:tracePt t="35417" x="9571038" y="2355850"/>
          <p14:tracePt t="35425" x="9544050" y="2365375"/>
          <p14:tracePt t="35431" x="9525000" y="2382838"/>
          <p14:tracePt t="35439" x="9507538" y="2392363"/>
          <p14:tracePt t="35445" x="9461500" y="2438400"/>
          <p14:tracePt t="35452" x="9405938" y="2520950"/>
          <p14:tracePt t="35458" x="9351963" y="2593975"/>
          <p14:tracePt t="35466" x="9315450" y="2638425"/>
          <p14:tracePt t="35474" x="9288463" y="2703513"/>
          <p14:tracePt t="35480" x="9259888" y="2757488"/>
          <p14:tracePt t="35487" x="9242425" y="2820988"/>
          <p14:tracePt t="35494" x="9232900" y="2867025"/>
          <p14:tracePt t="35501" x="9232900" y="2894013"/>
          <p14:tracePt t="35508" x="9223375" y="2913063"/>
          <p14:tracePt t="35514" x="9223375" y="2930525"/>
          <p14:tracePt t="35521" x="9223375" y="2959100"/>
          <p14:tracePt t="35528" x="9223375" y="2986088"/>
          <p14:tracePt t="35536" x="9223375" y="3005138"/>
          <p14:tracePt t="35543" x="9223375" y="3022600"/>
          <p14:tracePt t="35550" x="9223375" y="3041650"/>
          <p14:tracePt t="35558" x="9223375" y="3059113"/>
          <p14:tracePt t="35564" x="9232900" y="3078163"/>
          <p14:tracePt t="35571" x="9242425" y="3114675"/>
          <p14:tracePt t="35577" x="9251950" y="3141663"/>
          <p14:tracePt t="35585" x="9259888" y="3151188"/>
          <p14:tracePt t="35591" x="9278938" y="3168650"/>
          <p14:tracePt t="35599" x="9296400" y="3178175"/>
          <p14:tracePt t="35608" x="9315450" y="3187700"/>
          <p14:tracePt t="35612" x="9324975" y="3195638"/>
          <p14:tracePt t="35619" x="9332913" y="3195638"/>
          <p14:tracePt t="35627" x="9351963" y="3195638"/>
          <p14:tracePt t="35634" x="9369425" y="3195638"/>
          <p14:tracePt t="35641" x="9388475" y="3195638"/>
          <p14:tracePt t="35647" x="9415463" y="3187700"/>
          <p14:tracePt t="35654" x="9461500" y="3168650"/>
          <p14:tracePt t="35661" x="9478963" y="3159125"/>
          <p14:tracePt t="35669" x="9515475" y="3141663"/>
          <p14:tracePt t="35675" x="9561513" y="3105150"/>
          <p14:tracePt t="35682" x="9588500" y="3059113"/>
          <p14:tracePt t="35689" x="9625013" y="3041650"/>
          <p14:tracePt t="35696" x="9644063" y="3005138"/>
          <p14:tracePt t="35703" x="9653588" y="2976563"/>
          <p14:tracePt t="35710" x="9671050" y="2959100"/>
          <p14:tracePt t="35717" x="9680575" y="2930525"/>
          <p14:tracePt t="35724" x="9690100" y="2913063"/>
          <p14:tracePt t="35732" x="9698038" y="2886075"/>
          <p14:tracePt t="35738" x="9698038" y="2876550"/>
          <p14:tracePt t="35745" x="9698038" y="2867025"/>
          <p14:tracePt t="35751" x="9707563" y="2849563"/>
          <p14:tracePt t="35759" x="9707563" y="2840038"/>
          <p14:tracePt t="35774" x="9707563" y="2830513"/>
          <p14:tracePt t="35780" x="9707563" y="2820988"/>
          <p14:tracePt t="35786" x="9707563" y="2813050"/>
          <p14:tracePt t="35808" x="9707563" y="2803525"/>
          <p14:tracePt t="35836" x="9707563" y="2794000"/>
          <p14:tracePt t="36149" x="9707563" y="2803525"/>
          <p14:tracePt t="36155" x="9698038" y="2840038"/>
          <p14:tracePt t="36163" x="9690100" y="2886075"/>
          <p14:tracePt t="36170" x="9671050" y="2930525"/>
          <p14:tracePt t="36176" x="9644063" y="2995613"/>
          <p14:tracePt t="36184" x="9598025" y="3086100"/>
          <p14:tracePt t="36190" x="9561513" y="3168650"/>
          <p14:tracePt t="36197" x="9515475" y="3251200"/>
          <p14:tracePt t="36207" x="9498013" y="3333750"/>
          <p14:tracePt t="36210" x="9461500" y="3378200"/>
          <p14:tracePt t="36218" x="9442450" y="3397250"/>
          <p14:tracePt t="36224" x="9434513" y="3414713"/>
          <p14:tracePt t="36233" x="9405938" y="3433763"/>
          <p14:tracePt t="36240" x="9405938" y="3443288"/>
          <p14:tracePt t="36246" x="9398000" y="3460750"/>
          <p14:tracePt t="36253" x="9388475" y="3460750"/>
          <p14:tracePt t="36259" x="9378950" y="3460750"/>
          <p14:tracePt t="36268" x="9378950" y="3470275"/>
          <p14:tracePt t="36274" x="9369425" y="3470275"/>
          <p14:tracePt t="36288" x="9361488" y="3470275"/>
          <p14:tracePt t="36294" x="9351963" y="3470275"/>
          <p14:tracePt t="36309" x="9342438" y="3470275"/>
          <p14:tracePt t="36324" x="9332913" y="3470275"/>
          <p14:tracePt t="36338" x="9324975" y="3460750"/>
          <p14:tracePt t="36344" x="9324975" y="3451225"/>
          <p14:tracePt t="36352" x="9324975" y="3443288"/>
          <p14:tracePt t="36372" x="9324975" y="3433763"/>
          <p14:tracePt t="36385" x="9324975" y="3424238"/>
          <p14:tracePt t="36393" x="9324975" y="3414713"/>
          <p14:tracePt t="36402" x="9324975" y="3406775"/>
          <p14:tracePt t="36421" x="9332913" y="3397250"/>
          <p14:tracePt t="36428" x="9332913" y="3387725"/>
          <p14:tracePt t="36449" x="9332913" y="3378200"/>
          <p14:tracePt t="36464" x="9332913" y="3370263"/>
          <p14:tracePt t="36469" x="9332913" y="3360738"/>
          <p14:tracePt t="36476" x="9332913" y="3351213"/>
          <p14:tracePt t="36490" x="9332913" y="3341688"/>
          <p14:tracePt t="36507" x="9342438" y="3324225"/>
          <p14:tracePt t="36511" x="9351963" y="3324225"/>
          <p14:tracePt t="36519" x="9351963" y="3305175"/>
          <p14:tracePt t="36526" x="9351963" y="3287713"/>
          <p14:tracePt t="36532" x="9351963" y="3268663"/>
          <p14:tracePt t="36541" x="9378950" y="3232150"/>
          <p14:tracePt t="36546" x="9378950" y="3214688"/>
          <p14:tracePt t="36554" x="9388475" y="3187700"/>
          <p14:tracePt t="36560" x="9398000" y="3168650"/>
          <p14:tracePt t="36567" x="9415463" y="3114675"/>
          <p14:tracePt t="36574" x="9424988" y="3095625"/>
          <p14:tracePt t="36581" x="9434513" y="3078163"/>
          <p14:tracePt t="36590" x="9461500" y="3032125"/>
          <p14:tracePt t="36595" x="9471025" y="3005138"/>
          <p14:tracePt t="36602" x="9478963" y="2968625"/>
          <p14:tracePt t="36610" x="9488488" y="2949575"/>
          <p14:tracePt t="36617" x="9488488" y="2940050"/>
          <p14:tracePt t="36624" x="9498013" y="2940050"/>
          <p14:tracePt t="36630" x="9498013" y="2930525"/>
          <p14:tracePt t="36638" x="9507538" y="2922588"/>
          <p14:tracePt t="36643" x="9507538" y="2913063"/>
          <p14:tracePt t="36651" x="9507538" y="2903538"/>
          <p14:tracePt t="36658" x="9507538" y="2894013"/>
          <p14:tracePt t="36665" x="9507538" y="2886075"/>
          <p14:tracePt t="36679" x="9507538" y="2867025"/>
          <p14:tracePt t="36686" x="9507538" y="2857500"/>
          <p14:tracePt t="36692" x="9507538" y="2840038"/>
          <p14:tracePt t="36701" x="9507538" y="2820988"/>
          <p14:tracePt t="36707" x="9507538" y="2813050"/>
          <p14:tracePt t="36714" x="9507538" y="2803525"/>
          <p14:tracePt t="36724" x="9507538" y="2784475"/>
          <p14:tracePt t="36727" x="9507538" y="2767013"/>
          <p14:tracePt t="36736" x="9507538" y="2747963"/>
          <p14:tracePt t="36741" x="9498013" y="2730500"/>
          <p14:tracePt t="36750" x="9498013" y="2720975"/>
          <p14:tracePt t="36757" x="9498013" y="2703513"/>
          <p14:tracePt t="36763" x="9498013" y="2693988"/>
          <p14:tracePt t="36769" x="9498013" y="2684463"/>
          <p14:tracePt t="36776" x="9498013" y="2674938"/>
          <p14:tracePt t="36794" x="9488488" y="2667000"/>
          <p14:tracePt t="36797" x="9488488" y="2657475"/>
          <p14:tracePt t="36804" x="9478963" y="2657475"/>
          <p14:tracePt t="36811" x="9471025" y="2638425"/>
          <p14:tracePt t="36819" x="9471025" y="2630488"/>
          <p14:tracePt t="36833" x="9471025" y="2620963"/>
          <p14:tracePt t="36840" x="9461500" y="2601913"/>
          <p14:tracePt t="36846" x="9451975" y="2593975"/>
          <p14:tracePt t="36854" x="9451975" y="2584450"/>
          <p14:tracePt t="36860" x="9434513" y="2557463"/>
          <p14:tracePt t="36867" x="9424988" y="2538413"/>
          <p14:tracePt t="36873" x="9405938" y="2520950"/>
          <p14:tracePt t="36882" x="9398000" y="2492375"/>
          <p14:tracePt t="36890" x="9378950" y="2474913"/>
          <p14:tracePt t="36894" x="9351963" y="2438400"/>
          <p14:tracePt t="36902" x="9332913" y="2411413"/>
          <p14:tracePt t="36910" x="9288463" y="2374900"/>
          <p14:tracePt t="36916" x="9259888" y="2346325"/>
          <p14:tracePt t="36924" x="9205913" y="2309813"/>
          <p14:tracePt t="36930" x="9142413" y="2273300"/>
          <p14:tracePt t="36937" x="9113838" y="2236788"/>
          <p14:tracePt t="36944" x="9050338" y="2219325"/>
          <p14:tracePt t="36951" x="8986838" y="2173288"/>
          <p14:tracePt t="36957" x="8858250" y="2136775"/>
          <p14:tracePt t="36966" x="8739188" y="2090738"/>
          <p14:tracePt t="36973" x="8593138" y="2073275"/>
          <p14:tracePt t="36979" x="8502650" y="2063750"/>
          <p14:tracePt t="36987" x="8420100" y="2046288"/>
          <p14:tracePt t="36992" x="8329613" y="2046288"/>
          <p14:tracePt t="36999" x="8220075" y="2046288"/>
          <p14:tracePt t="37007" x="8147050" y="2036763"/>
          <p14:tracePt t="37014" x="8081963" y="2027238"/>
          <p14:tracePt t="37024" x="8008938" y="2009775"/>
          <p14:tracePt t="37027" x="7954963" y="2009775"/>
          <p14:tracePt t="37034" x="7853363" y="2000250"/>
          <p14:tracePt t="37041" x="7816850" y="1990725"/>
          <p14:tracePt t="37049" x="7772400" y="1990725"/>
          <p14:tracePt t="37057" x="7735888" y="1973263"/>
          <p14:tracePt t="37062" x="7689850" y="1963738"/>
          <p14:tracePt t="37070" x="7662863" y="1963738"/>
          <p14:tracePt t="37076" x="7643813" y="1954213"/>
          <p14:tracePt t="37083" x="7607300" y="1954213"/>
          <p14:tracePt t="37090" x="7589838" y="1944688"/>
          <p14:tracePt t="37098" x="7561263" y="1944688"/>
          <p14:tracePt t="37106" x="7543800" y="1944688"/>
          <p14:tracePt t="37111" x="7507288" y="1944688"/>
          <p14:tracePt t="37118" x="7461250" y="1944688"/>
          <p14:tracePt t="37125" x="7443788" y="1944688"/>
          <p14:tracePt t="37132" x="7415213" y="1944688"/>
          <p14:tracePt t="37139" x="7388225" y="1944688"/>
          <p14:tracePt t="37146" x="7342188" y="1944688"/>
          <p14:tracePt t="37154" x="7324725" y="1954213"/>
          <p14:tracePt t="37160" x="7296150" y="1963738"/>
          <p14:tracePt t="37168" x="7269163" y="1981200"/>
          <p14:tracePt t="37175" x="7242175" y="1990725"/>
          <p14:tracePt t="37180" x="7215188" y="2000250"/>
          <p14:tracePt t="37188" x="7205663" y="2009775"/>
          <p14:tracePt t="37195" x="7186613" y="2017713"/>
          <p14:tracePt t="37203" x="7169150" y="2027238"/>
          <p14:tracePt t="37209" x="7150100" y="2046288"/>
          <p14:tracePt t="37216" x="7132638" y="2054225"/>
          <p14:tracePt t="37222" x="7113588" y="2073275"/>
          <p14:tracePt t="37230" x="7105650" y="2100263"/>
          <p14:tracePt t="37237" x="7086600" y="2109788"/>
          <p14:tracePt t="37243" x="7069138" y="2146300"/>
          <p14:tracePt t="37254" x="7032625" y="2173288"/>
          <p14:tracePt t="37257" x="7013575" y="2200275"/>
          <p14:tracePt t="37266" x="7004050" y="2236788"/>
          <p14:tracePt t="37272" x="6967538" y="2265363"/>
          <p14:tracePt t="37279" x="6950075" y="2292350"/>
          <p14:tracePt t="37285" x="6931025" y="2301875"/>
          <p14:tracePt t="37292" x="6923088" y="2328863"/>
          <p14:tracePt t="37301" x="6913563" y="2346325"/>
          <p14:tracePt t="37306" x="6894513" y="2355850"/>
          <p14:tracePt t="37313" x="6886575" y="2382838"/>
          <p14:tracePt t="37320" x="6877050" y="2392363"/>
          <p14:tracePt t="37327" x="6867525" y="2401888"/>
          <p14:tracePt t="37334" x="6858000" y="2411413"/>
          <p14:tracePt t="37342" x="6858000" y="2428875"/>
          <p14:tracePt t="37348" x="6840538" y="2455863"/>
          <p14:tracePt t="37362" x="6831013" y="2474913"/>
          <p14:tracePt t="37369" x="6821488" y="2492375"/>
          <p14:tracePt t="37376" x="6821488" y="2528888"/>
          <p14:tracePt t="37383" x="6813550" y="2528888"/>
          <p14:tracePt t="37390" x="6804025" y="2547938"/>
          <p14:tracePt t="37397" x="6804025" y="2565400"/>
          <p14:tracePt t="37412" x="6804025" y="2584450"/>
          <p14:tracePt t="37417" x="6804025" y="2593975"/>
          <p14:tracePt t="37425" x="6804025" y="2601913"/>
          <p14:tracePt t="37431" x="6804025" y="2611438"/>
          <p14:tracePt t="37439" x="6794500" y="2611438"/>
          <p14:tracePt t="37445" x="6784975" y="2611438"/>
          <p14:tracePt t="37452" x="6784975" y="2630488"/>
          <p14:tracePt t="37474" x="6777038" y="2630488"/>
          <p14:tracePt t="37489" x="6767513" y="2620963"/>
          <p14:tracePt t="37501" x="6767513" y="2611438"/>
          <p14:tracePt t="37508" x="6757988" y="2601913"/>
          <p14:tracePt t="37515" x="6757988" y="2584450"/>
          <p14:tracePt t="37523" x="6748463" y="2547938"/>
          <p14:tracePt t="37529" x="6740525" y="2520950"/>
          <p14:tracePt t="37536" x="6731000" y="2474913"/>
          <p14:tracePt t="37543" x="6721475" y="2447925"/>
          <p14:tracePt t="37550" x="6711950" y="2419350"/>
          <p14:tracePt t="37558" x="6694488" y="2392363"/>
          <p14:tracePt t="37565" x="6675438" y="2355850"/>
          <p14:tracePt t="37572" x="6648450" y="2338388"/>
          <p14:tracePt t="37578" x="6630988" y="2309813"/>
          <p14:tracePt t="37585" x="6611938" y="2282825"/>
          <p14:tracePt t="37592" x="6584950" y="2273300"/>
          <p14:tracePt t="37599" x="6565900" y="2265363"/>
          <p14:tracePt t="37606" x="6538913" y="2255838"/>
          <p14:tracePt t="37613" x="6511925" y="2236788"/>
          <p14:tracePt t="37623" x="6492875" y="2236788"/>
          <p14:tracePt t="37627" x="6456363" y="2219325"/>
          <p14:tracePt t="37633" x="6419850" y="2209800"/>
          <p14:tracePt t="37641" x="6392863" y="2209800"/>
          <p14:tracePt t="37648" x="6356350" y="2209800"/>
          <p14:tracePt t="37656" x="6329363" y="2200275"/>
          <p14:tracePt t="37661" x="6292850" y="2200275"/>
          <p14:tracePt t="37668" x="6246813" y="2200275"/>
          <p14:tracePt t="37675" x="6219825" y="2200275"/>
          <p14:tracePt t="37683" x="6191250" y="2200275"/>
          <p14:tracePt t="37690" x="6154738" y="2209800"/>
          <p14:tracePt t="37696" x="6118225" y="2219325"/>
          <p14:tracePt t="37704" x="6073775" y="2228850"/>
          <p14:tracePt t="37711" x="6045200" y="2236788"/>
          <p14:tracePt t="37717" x="6018213" y="2246313"/>
          <p14:tracePt t="37726" x="5954713" y="2273300"/>
          <p14:tracePt t="37731" x="5927725" y="2282825"/>
          <p14:tracePt t="37739" x="5908675" y="2292350"/>
          <p14:tracePt t="37746" x="5881688" y="2301875"/>
          <p14:tracePt t="37752" x="5845175" y="2319338"/>
          <p14:tracePt t="37759" x="5818188" y="2328863"/>
          <p14:tracePt t="37766" x="5789613" y="2338388"/>
          <p14:tracePt t="37774" x="5772150" y="2355850"/>
          <p14:tracePt t="37780" x="5762625" y="2374900"/>
          <p14:tracePt t="37789" x="5726113" y="2374900"/>
          <p14:tracePt t="37795" x="5708650" y="2392363"/>
          <p14:tracePt t="37801" x="5689600" y="2411413"/>
          <p14:tracePt t="37809" x="5680075" y="2419350"/>
          <p14:tracePt t="37815" x="5653088" y="2438400"/>
          <p14:tracePt t="37822" x="5634038" y="2455863"/>
          <p14:tracePt t="37829" x="5616575" y="2465388"/>
          <p14:tracePt t="37836" x="5607050" y="2484438"/>
          <p14:tracePt t="37844" x="5589588" y="2492375"/>
          <p14:tracePt t="37850" x="5580063" y="2501900"/>
          <p14:tracePt t="37858" x="5561013" y="2520950"/>
          <p14:tracePt t="37864" x="5553075" y="2528888"/>
          <p14:tracePt t="37889" x="5534025" y="2547938"/>
          <p14:tracePt t="37892" x="5524500" y="2557463"/>
          <p14:tracePt t="37899" x="5516563" y="2565400"/>
          <p14:tracePt t="37907" x="5516563" y="2574925"/>
          <p14:tracePt t="37913" x="5507038" y="2584450"/>
          <p14:tracePt t="37920" x="5497513" y="2584450"/>
          <p14:tracePt t="37926" x="5497513" y="2593975"/>
          <p14:tracePt t="37935" x="5497513" y="2601913"/>
          <p14:tracePt t="37942" x="5487988" y="2611438"/>
          <p14:tracePt t="37956" x="5470525" y="2620963"/>
          <p14:tracePt t="37961" x="5470525" y="2630488"/>
          <p14:tracePt t="37976" x="5461000" y="2630488"/>
          <p14:tracePt t="37982" x="5451475" y="2630488"/>
          <p14:tracePt t="37989" x="5443538" y="2630488"/>
          <p14:tracePt t="38005" x="5434013" y="2630488"/>
          <p14:tracePt t="38010" x="5434013" y="2620963"/>
          <p14:tracePt t="38017" x="5434013" y="2611438"/>
          <p14:tracePt t="38025" x="5424488" y="2601913"/>
          <p14:tracePt t="38031" x="5424488" y="2593975"/>
          <p14:tracePt t="38039" x="5424488" y="2584450"/>
          <p14:tracePt t="38045" x="5424488" y="2565400"/>
          <p14:tracePt t="38052" x="5424488" y="2528888"/>
          <p14:tracePt t="38059" x="5424488" y="2501900"/>
          <p14:tracePt t="38066" x="5424488" y="2484438"/>
          <p14:tracePt t="38074" x="5434013" y="2465388"/>
          <p14:tracePt t="38080" x="5451475" y="2438400"/>
          <p14:tracePt t="38089" x="5461000" y="2411413"/>
          <p14:tracePt t="38094" x="5497513" y="2374900"/>
          <p14:tracePt t="38101" x="5524500" y="2355850"/>
          <p14:tracePt t="38108" x="5580063" y="2309813"/>
          <p14:tracePt t="38115" x="5643563" y="2282825"/>
          <p14:tracePt t="38122" x="5726113" y="2236788"/>
          <p14:tracePt t="38129" x="5826125" y="2209800"/>
          <p14:tracePt t="38137" x="5899150" y="2192338"/>
          <p14:tracePt t="38143" x="6018213" y="2173288"/>
          <p14:tracePt t="38150" x="6110288" y="2146300"/>
          <p14:tracePt t="38156" x="6183313" y="2136775"/>
          <p14:tracePt t="38165" x="6264275" y="2119313"/>
          <p14:tracePt t="38172" x="6356350" y="2090738"/>
          <p14:tracePt t="38178" x="6492875" y="2082800"/>
          <p14:tracePt t="38184" x="6565900" y="2082800"/>
          <p14:tracePt t="38192" x="6657975" y="2082800"/>
          <p14:tracePt t="38199" x="6748463" y="2082800"/>
          <p14:tracePt t="38205" x="6877050" y="2082800"/>
          <p14:tracePt t="38213" x="6950075" y="2082800"/>
          <p14:tracePt t="38219" x="7013575" y="2082800"/>
          <p14:tracePt t="38227" x="7040563" y="2090738"/>
          <p14:tracePt t="38234" x="7059613" y="2090738"/>
          <p14:tracePt t="38241" x="7086600" y="2100263"/>
          <p14:tracePt t="38247" x="7105650" y="2109788"/>
          <p14:tracePt t="38256" x="7123113" y="2119313"/>
          <p14:tracePt t="38262" x="7142163" y="2119313"/>
          <p14:tracePt t="38268" x="7150100" y="2136775"/>
          <p14:tracePt t="38275" x="7159625" y="2146300"/>
          <p14:tracePt t="38282" x="7178675" y="2155825"/>
          <p14:tracePt t="38289" x="7186613" y="2173288"/>
          <p14:tracePt t="38297" x="7196138" y="2173288"/>
          <p14:tracePt t="38305" x="7205663" y="2192338"/>
          <p14:tracePt t="38310" x="7215188" y="2209800"/>
          <p14:tracePt t="38317" x="7223125" y="2228850"/>
          <p14:tracePt t="38325" x="7232650" y="2236788"/>
          <p14:tracePt t="38332" x="7232650" y="2246313"/>
          <p14:tracePt t="38339" x="7232650" y="2273300"/>
          <p14:tracePt t="38345" x="7242175" y="2273300"/>
          <p14:tracePt t="38352" x="7259638" y="2292350"/>
          <p14:tracePt t="38359" x="7259638" y="2301875"/>
          <p14:tracePt t="38366" x="7259638" y="2309813"/>
          <p14:tracePt t="38380" x="7269163" y="2328863"/>
          <p14:tracePt t="38388" x="7269163" y="2338388"/>
          <p14:tracePt t="38401" x="7269163" y="2346325"/>
          <p14:tracePt t="38408" x="7278688" y="2365375"/>
          <p14:tracePt t="38424" x="7278688" y="2374900"/>
          <p14:tracePt t="38436" x="7278688" y="2382838"/>
          <p14:tracePt t="38443" x="7278688" y="2392363"/>
          <p14:tracePt t="38449" x="7278688" y="2401888"/>
          <p14:tracePt t="38471" x="7278688" y="2411413"/>
          <p14:tracePt t="38477" x="7269163" y="2419350"/>
          <p14:tracePt t="38486" x="7269163" y="2428875"/>
          <p14:tracePt t="38512" x="7269163" y="2438400"/>
          <p14:tracePt t="38522" x="7259638" y="2438400"/>
          <p14:tracePt t="38527" x="7251700" y="2438400"/>
          <p14:tracePt t="38540" x="7232650" y="2447925"/>
          <p14:tracePt t="38547" x="7223125" y="2455863"/>
          <p14:tracePt t="38555" x="7215188" y="2465388"/>
          <p14:tracePt t="38562" x="7196138" y="2465388"/>
          <p14:tracePt t="38568" x="7178675" y="2474913"/>
          <p14:tracePt t="38575" x="7159625" y="2474913"/>
          <p14:tracePt t="38582" x="7142163" y="2484438"/>
          <p14:tracePt t="38590" x="7113588" y="2492375"/>
          <p14:tracePt t="38596" x="7105650" y="2492375"/>
          <p14:tracePt t="38605" x="7069138" y="2501900"/>
          <p14:tracePt t="38610" x="7050088" y="2511425"/>
          <p14:tracePt t="38617" x="7032625" y="2511425"/>
          <p14:tracePt t="38625" x="7023100" y="2511425"/>
          <p14:tracePt t="38633" x="7004050" y="2511425"/>
          <p14:tracePt t="38638" x="6967538" y="2511425"/>
          <p14:tracePt t="38645" x="6950075" y="2511425"/>
          <p14:tracePt t="38652" x="6931025" y="2511425"/>
          <p14:tracePt t="38660" x="6931025" y="2501900"/>
          <p14:tracePt t="38666" x="6923088" y="2501900"/>
          <p14:tracePt t="38673" x="6913563" y="2501900"/>
          <p14:tracePt t="38680" x="6904038" y="2501900"/>
          <p14:tracePt t="38694" x="6894513" y="2492375"/>
          <p14:tracePt t="38708" x="6886575" y="2492375"/>
          <p14:tracePt t="38714" x="6886575" y="2484438"/>
          <p14:tracePt t="38722" x="6877050" y="2484438"/>
          <p14:tracePt t="38729" x="6877050" y="2474913"/>
          <p14:tracePt t="38735" x="6877050" y="2465388"/>
          <p14:tracePt t="38742" x="6877050" y="2455863"/>
          <p14:tracePt t="38749" x="6877050" y="2447925"/>
          <p14:tracePt t="38757" x="6877050" y="2438400"/>
          <p14:tracePt t="38764" x="6886575" y="2438400"/>
          <p14:tracePt t="38772" x="6894513" y="2428875"/>
          <p14:tracePt t="38778" x="6904038" y="2419350"/>
          <p14:tracePt t="38784" x="6923088" y="2401888"/>
          <p14:tracePt t="38792" x="6923088" y="2392363"/>
          <p14:tracePt t="38798" x="6950075" y="2374900"/>
          <p14:tracePt t="38805" x="6967538" y="2365375"/>
          <p14:tracePt t="38812" x="7032625" y="2346325"/>
          <p14:tracePt t="38821" x="7077075" y="2319338"/>
          <p14:tracePt t="38827" x="7142163" y="2292350"/>
          <p14:tracePt t="38834" x="7232650" y="2255838"/>
          <p14:tracePt t="38840" x="7370763" y="2209800"/>
          <p14:tracePt t="38847" x="7461250" y="2163763"/>
          <p14:tracePt t="38855" x="7561263" y="2155825"/>
          <p14:tracePt t="38861" x="7689850" y="2109788"/>
          <p14:tracePt t="38868" x="7845425" y="2082800"/>
          <p14:tracePt t="38888" x="7991475" y="2063750"/>
          <p14:tracePt t="38890" x="8081963" y="2063750"/>
          <p14:tracePt t="38896" x="8154988" y="2063750"/>
          <p14:tracePt t="38905" x="8274050" y="2073275"/>
          <p14:tracePt t="38909" x="8383588" y="2082800"/>
          <p14:tracePt t="38917" x="8456613" y="2100263"/>
          <p14:tracePt t="38925" x="8539163" y="2109788"/>
          <p14:tracePt t="38930" x="8593138" y="2136775"/>
          <p14:tracePt t="38938" x="8712200" y="2146300"/>
          <p14:tracePt t="38945" x="8758238" y="2173288"/>
          <p14:tracePt t="38952" x="8831263" y="2182813"/>
          <p14:tracePt t="38959" x="8894763" y="2209800"/>
          <p14:tracePt t="38965" x="8921750" y="2228850"/>
          <p14:tracePt t="38973" x="8967788" y="2236788"/>
          <p14:tracePt t="38980" x="8996363" y="2265363"/>
          <p14:tracePt t="38988" x="9040813" y="2273300"/>
          <p14:tracePt t="38994" x="9050338" y="2292350"/>
          <p14:tracePt t="39001" x="9077325" y="2309813"/>
          <p14:tracePt t="39007" x="9096375" y="2319338"/>
          <p14:tracePt t="39016" x="9132888" y="2338388"/>
          <p14:tracePt t="39023" x="9150350" y="2365375"/>
          <p14:tracePt t="39038" x="9186863" y="2392363"/>
          <p14:tracePt t="39043" x="9196388" y="2411413"/>
          <p14:tracePt t="39052" x="9215438" y="2438400"/>
          <p14:tracePt t="39057" x="9223375" y="2455863"/>
          <p14:tracePt t="39065" x="9242425" y="2474913"/>
          <p14:tracePt t="39071" x="9251950" y="2484438"/>
          <p14:tracePt t="39078" x="9259888" y="2501900"/>
          <p14:tracePt t="39085" x="9269413" y="2520950"/>
          <p14:tracePt t="39092" x="9288463" y="2538413"/>
          <p14:tracePt t="39100" x="9288463" y="2547938"/>
          <p14:tracePt t="39105" x="9296400" y="2557463"/>
          <p14:tracePt t="39113" x="9296400" y="2565400"/>
          <p14:tracePt t="39121" x="9305925" y="2574925"/>
          <p14:tracePt t="39126" x="9305925" y="2584450"/>
          <p14:tracePt t="39138" x="9305925" y="2593975"/>
          <p14:tracePt t="39140" x="9315450" y="2601913"/>
          <p14:tracePt t="39155" x="9324975" y="2611438"/>
          <p14:tracePt t="39169" x="9324975" y="2620963"/>
          <p14:tracePt t="39190" x="9332913" y="2630488"/>
          <p14:tracePt t="39197" x="9342438" y="2630488"/>
          <p14:tracePt t="39252" x="9342438" y="2620963"/>
          <p14:tracePt t="39266" x="9332913" y="2620963"/>
          <p14:tracePt t="39282" x="9324975" y="2611438"/>
          <p14:tracePt t="39288" x="9305925" y="2593975"/>
          <p14:tracePt t="39294" x="9288463" y="2574925"/>
          <p14:tracePt t="39301" x="9269413" y="2557463"/>
          <p14:tracePt t="39308" x="9242425" y="2520950"/>
          <p14:tracePt t="39315" x="9186863" y="2474913"/>
          <p14:tracePt t="39321" x="9123363" y="2401888"/>
          <p14:tracePt t="39328" x="9004300" y="2282825"/>
          <p14:tracePt t="39336" x="8894763" y="2192338"/>
          <p14:tracePt t="39343" x="8794750" y="2109788"/>
          <p14:tracePt t="39350" x="8712200" y="2009775"/>
          <p14:tracePt t="39357" x="8593138" y="1917700"/>
          <p14:tracePt t="39363" x="8529638" y="1862138"/>
          <p14:tracePt t="39371" x="8466138" y="1825625"/>
          <p14:tracePt t="39379" x="8429625" y="1817688"/>
          <p14:tracePt t="39385" x="8402638" y="1798638"/>
          <p14:tracePt t="39391" x="8356600" y="1798638"/>
          <p14:tracePt t="39398" x="8329613" y="1789113"/>
          <p14:tracePt t="39406" x="8310563" y="1789113"/>
          <p14:tracePt t="39412" x="8256588" y="1789113"/>
          <p14:tracePt t="39422" x="8183563" y="1789113"/>
          <p14:tracePt t="39426" x="8081963" y="1817688"/>
          <p14:tracePt t="39433" x="7972425" y="1844675"/>
          <p14:tracePt t="39441" x="7889875" y="1890713"/>
          <p14:tracePt t="39447" x="7780338" y="1917700"/>
          <p14:tracePt t="39454" x="7680325" y="1954213"/>
          <p14:tracePt t="39461" x="7616825" y="1990725"/>
          <p14:tracePt t="39469" x="7534275" y="2036763"/>
          <p14:tracePt t="39475" x="7470775" y="2046288"/>
          <p14:tracePt t="39482" x="7388225" y="2100263"/>
          <p14:tracePt t="39490" x="7342188" y="2127250"/>
          <p14:tracePt t="39496" x="7305675" y="2146300"/>
          <p14:tracePt t="39505" x="7269163" y="2155825"/>
          <p14:tracePt t="39510" x="7223125" y="2182813"/>
          <p14:tracePt t="39518" x="7205663" y="2192338"/>
          <p14:tracePt t="39524" x="7178675" y="2200275"/>
          <p14:tracePt t="39532" x="7159625" y="2219325"/>
          <p14:tracePt t="39538" x="7132638" y="2228850"/>
          <p14:tracePt t="39545" x="7123113" y="2236788"/>
          <p14:tracePt t="39554" x="7096125" y="2255838"/>
          <p14:tracePt t="39559" x="7086600" y="2255838"/>
          <p14:tracePt t="39566" x="7069138" y="2265363"/>
          <p14:tracePt t="39573" x="7059613" y="2273300"/>
          <p14:tracePt t="39581" x="7050088" y="2273300"/>
          <p14:tracePt t="39587" x="7050088" y="2282825"/>
          <p14:tracePt t="39593" x="7040563" y="2292350"/>
          <p14:tracePt t="39602" x="7032625" y="2301875"/>
          <p14:tracePt t="39608" x="7023100" y="2309813"/>
          <p14:tracePt t="39616" x="7013575" y="2319338"/>
          <p14:tracePt t="39621" x="7004050" y="2328863"/>
          <p14:tracePt t="39629" x="6996113" y="2328863"/>
          <p14:tracePt t="39637" x="6996113" y="2338388"/>
          <p14:tracePt t="39643" x="6977063" y="2346325"/>
          <p14:tracePt t="39649" x="6967538" y="2355850"/>
          <p14:tracePt t="39657" x="6959600" y="2365375"/>
          <p14:tracePt t="39664" x="6950075" y="2374900"/>
          <p14:tracePt t="39671" x="6940550" y="2382838"/>
          <p14:tracePt t="39678" x="6923088" y="2401888"/>
          <p14:tracePt t="39693" x="6904038" y="2419350"/>
          <p14:tracePt t="39698" x="6904038" y="2428875"/>
          <p14:tracePt t="39706" x="6886575" y="2438400"/>
          <p14:tracePt t="39713" x="6850063" y="2447925"/>
          <p14:tracePt t="39720" x="6840538" y="2465388"/>
          <p14:tracePt t="39725" x="6821488" y="2474913"/>
          <p14:tracePt t="39734" x="6813550" y="2484438"/>
          <p14:tracePt t="39740" x="6813550" y="2492375"/>
          <p14:tracePt t="39747" x="6804025" y="2492375"/>
          <p14:tracePt t="39754" x="6804025" y="2501900"/>
          <p14:tracePt t="39761" x="6794500" y="2501900"/>
          <p14:tracePt t="39769" x="6777038" y="2511425"/>
          <p14:tracePt t="39782" x="6767513" y="2511425"/>
          <p14:tracePt t="39788" x="6757988" y="2511425"/>
          <p14:tracePt t="39810" x="6748463" y="2511425"/>
          <p14:tracePt t="39817" x="6748463" y="2501900"/>
          <p14:tracePt t="39831" x="6748463" y="2484438"/>
          <p14:tracePt t="39838" x="6748463" y="2465388"/>
          <p14:tracePt t="39845" x="6748463" y="2455863"/>
          <p14:tracePt t="39851" x="6740525" y="2447925"/>
          <p14:tracePt t="39858" x="6740525" y="2428875"/>
          <p14:tracePt t="39866" x="6740525" y="2411413"/>
          <p14:tracePt t="39872" x="6740525" y="2392363"/>
          <p14:tracePt t="39879" x="6711950" y="2374900"/>
          <p14:tracePt t="39887" x="6711950" y="2355850"/>
          <p14:tracePt t="39893" x="6704013" y="2338388"/>
          <p14:tracePt t="39900" x="6694488" y="2319338"/>
          <p14:tracePt t="39907" x="6675438" y="2282825"/>
          <p14:tracePt t="39913" x="6667500" y="2273300"/>
          <p14:tracePt t="39922" x="6657975" y="2273300"/>
          <p14:tracePt t="39928" x="6648450" y="2265363"/>
          <p14:tracePt t="39935" x="6611938" y="2228850"/>
          <p14:tracePt t="39942" x="6584950" y="2209800"/>
          <p14:tracePt t="39949" x="6538913" y="2192338"/>
          <p14:tracePt t="39956" x="6475413" y="2163763"/>
          <p14:tracePt t="39963" x="6402388" y="2146300"/>
          <p14:tracePt t="39970" x="6256338" y="2119313"/>
          <p14:tracePt t="39977" x="6118225" y="2109788"/>
          <p14:tracePt t="39983" x="5972175" y="2090738"/>
          <p14:tracePt t="39991" x="5881688" y="2090738"/>
          <p14:tracePt t="39997" x="5808663" y="2090738"/>
          <p14:tracePt t="40005" x="5716588" y="2090738"/>
          <p14:tracePt t="40011" x="5653088" y="2109788"/>
          <p14:tracePt t="40021" x="5580063" y="2119313"/>
          <p14:tracePt t="40026" x="5534025" y="2127250"/>
          <p14:tracePt t="40032" x="5470525" y="2155825"/>
          <p14:tracePt t="40040" x="5414963" y="2182813"/>
          <p14:tracePt t="40046" x="5351463" y="2200275"/>
          <p14:tracePt t="40054" x="5305425" y="2219325"/>
          <p14:tracePt t="40061" x="5241925" y="2255838"/>
          <p14:tracePt t="40068" x="5214938" y="2282825"/>
          <p14:tracePt t="40074" x="5168900" y="2292350"/>
          <p14:tracePt t="40081" x="5141913" y="2328863"/>
          <p14:tracePt t="40089" x="5105400" y="2346325"/>
          <p14:tracePt t="40095" x="5078413" y="2382838"/>
          <p14:tracePt t="40103" x="5041900" y="2401888"/>
          <p14:tracePt t="40109" x="5022850" y="2419350"/>
          <p14:tracePt t="40116" x="5005388" y="2428875"/>
          <p14:tracePt t="40123" x="4986338" y="2447925"/>
          <p14:tracePt t="40131" x="4959350" y="2455863"/>
          <p14:tracePt t="40137" x="4949825" y="2474913"/>
          <p14:tracePt t="40146" x="4932363" y="2492375"/>
          <p14:tracePt t="40154" x="4922838" y="2501900"/>
          <p14:tracePt t="40159" x="4913313" y="2501900"/>
          <p14:tracePt t="40166" x="4903788" y="2511425"/>
          <p14:tracePt t="40188" x="4876800" y="2538413"/>
          <p14:tracePt t="40215" x="4867275" y="2547938"/>
          <p14:tracePt t="40228" x="4857750" y="2547938"/>
          <p14:tracePt t="40264" x="4857750" y="2538413"/>
          <p14:tracePt t="40287" x="4867275" y="2538413"/>
          <p14:tracePt t="40291" x="4867275" y="2528888"/>
          <p14:tracePt t="40298" x="4867275" y="2520950"/>
          <p14:tracePt t="40305" x="4867275" y="2511425"/>
          <p14:tracePt t="40312" x="4876800" y="2511425"/>
          <p14:tracePt t="40320" x="4886325" y="2492375"/>
          <p14:tracePt t="40333" x="4903788" y="2484438"/>
          <p14:tracePt t="40340" x="4913313" y="2465388"/>
          <p14:tracePt t="40347" x="4932363" y="2455863"/>
          <p14:tracePt t="40354" x="4949825" y="2428875"/>
          <p14:tracePt t="40361" x="4968875" y="2411413"/>
          <p14:tracePt t="40369" x="5005388" y="2392363"/>
          <p14:tracePt t="40375" x="5032375" y="2365375"/>
          <p14:tracePt t="40383" x="5095875" y="2319338"/>
          <p14:tracePt t="40388" x="5214938" y="2265363"/>
          <p14:tracePt t="40396" x="5260975" y="2228850"/>
          <p14:tracePt t="40403" x="5341938" y="2200275"/>
          <p14:tracePt t="40410" x="5461000" y="2146300"/>
          <p14:tracePt t="40416" x="5534025" y="2119313"/>
          <p14:tracePt t="40424" x="5597525" y="2090738"/>
          <p14:tracePt t="40432" x="5699125" y="2063750"/>
          <p14:tracePt t="40437" x="5789613" y="2054225"/>
          <p14:tracePt t="40446" x="5899150" y="2027238"/>
          <p14:tracePt t="40452" x="5991225" y="2027238"/>
          <p14:tracePt t="40458" x="6091238" y="2000250"/>
          <p14:tracePt t="40466" x="6146800" y="2000250"/>
          <p14:tracePt t="40473" x="6191250" y="2000250"/>
          <p14:tracePt t="40480" x="6246813" y="2000250"/>
          <p14:tracePt t="40487" x="6273800" y="2000250"/>
          <p14:tracePt t="40494" x="6300788" y="2000250"/>
          <p14:tracePt t="40501" x="6319838" y="2000250"/>
          <p14:tracePt t="40508" x="6346825" y="2000250"/>
          <p14:tracePt t="40516" x="6356350" y="2000250"/>
          <p14:tracePt t="40520" x="6373813" y="2009775"/>
          <p14:tracePt t="40528" x="6392863" y="2009775"/>
          <p14:tracePt t="40537" x="6402388" y="2017713"/>
          <p14:tracePt t="40542" x="6410325" y="2027238"/>
          <p14:tracePt t="40549" x="6419850" y="2036763"/>
          <p14:tracePt t="40556" x="6429375" y="2054225"/>
          <p14:tracePt t="40564" x="6438900" y="2063750"/>
          <p14:tracePt t="40570" x="6446838" y="2073275"/>
          <p14:tracePt t="40577" x="6465888" y="2100263"/>
          <p14:tracePt t="40584" x="6483350" y="2109788"/>
          <p14:tracePt t="40591" x="6483350" y="2127250"/>
          <p14:tracePt t="40606" x="6502400" y="2136775"/>
          <p14:tracePt t="40612" x="6511925" y="2173288"/>
          <p14:tracePt t="40620" x="6521450" y="2173288"/>
          <p14:tracePt t="40626" x="6529388" y="2192338"/>
          <p14:tracePt t="40633" x="6529388" y="2209800"/>
          <p14:tracePt t="40640" x="6538913" y="2219325"/>
          <p14:tracePt t="40647" x="6548438" y="2236788"/>
          <p14:tracePt t="40654" x="6557963" y="2246313"/>
          <p14:tracePt t="40662" x="6557963" y="2265363"/>
          <p14:tracePt t="40670" x="6557963" y="2273300"/>
          <p14:tracePt t="40674" x="6565900" y="2282825"/>
          <p14:tracePt t="40690" x="6565900" y="2292350"/>
          <p14:tracePt t="40695" x="6575425" y="2301875"/>
          <p14:tracePt t="40703" x="6584950" y="2309813"/>
          <p14:tracePt t="40709" x="6584950" y="2319338"/>
          <p14:tracePt t="40718" x="6594475" y="2328863"/>
          <p14:tracePt t="40724" x="6594475" y="2338388"/>
          <p14:tracePt t="40731" x="6602413" y="2338388"/>
          <p14:tracePt t="40737" x="6602413" y="2346325"/>
          <p14:tracePt t="40744" x="6602413" y="2355850"/>
          <p14:tracePt t="40753" x="6611938" y="2365375"/>
          <p14:tracePt t="40759" x="6621463" y="2374900"/>
          <p14:tracePt t="40766" x="6621463" y="2382838"/>
          <p14:tracePt t="40787" x="6630988" y="2382838"/>
          <p14:tracePt t="40793" x="6630988" y="2392363"/>
          <p14:tracePt t="40801" x="6638925" y="2401888"/>
          <p14:tracePt t="40806" x="6648450" y="2411413"/>
          <p14:tracePt t="40816" x="6657975" y="2411413"/>
          <p14:tracePt t="40821" x="6667500" y="2411413"/>
          <p14:tracePt t="40843" x="6675438" y="2411413"/>
          <p14:tracePt t="40850" x="6684963" y="2411413"/>
          <p14:tracePt t="40856" x="6694488" y="2411413"/>
          <p14:tracePt t="40862" x="6711950" y="2392363"/>
          <p14:tracePt t="40871" x="6731000" y="2392363"/>
          <p14:tracePt t="40876" x="6748463" y="2374900"/>
          <p14:tracePt t="40884" x="6777038" y="2346325"/>
          <p14:tracePt t="40891" x="6813550" y="2309813"/>
          <p14:tracePt t="40897" x="6840538" y="2282825"/>
          <p14:tracePt t="40905" x="6923088" y="2228850"/>
          <p14:tracePt t="40911" x="7023100" y="2155825"/>
          <p14:tracePt t="40919" x="7123113" y="2100263"/>
          <p14:tracePt t="40925" x="7278688" y="2017713"/>
          <p14:tracePt t="40932" x="7424738" y="1990725"/>
          <p14:tracePt t="40939" x="7643813" y="1927225"/>
          <p14:tracePt t="40946" x="7826375" y="1908175"/>
          <p14:tracePt t="40954" x="7954963" y="1898650"/>
          <p14:tracePt t="40960" x="8118475" y="1881188"/>
          <p14:tracePt t="40967" x="8247063" y="1881188"/>
          <p14:tracePt t="40974" x="8410575" y="1890713"/>
          <p14:tracePt t="40981" x="8520113" y="1890713"/>
          <p14:tracePt t="40989" x="8629650" y="1890713"/>
          <p14:tracePt t="40995" x="8721725" y="1890713"/>
          <p14:tracePt t="41003" x="8867775" y="1890713"/>
          <p14:tracePt t="41009" x="9013825" y="1917700"/>
          <p14:tracePt t="41016" x="9077325" y="1917700"/>
          <p14:tracePt t="41024" x="9223375" y="1944688"/>
          <p14:tracePt t="41030" x="9296400" y="1954213"/>
          <p14:tracePt t="41037" x="9378950" y="1973263"/>
          <p14:tracePt t="41043" x="9434513" y="2000250"/>
          <p14:tracePt t="41052" x="9498013" y="2017713"/>
          <p14:tracePt t="41058" x="9544050" y="2046288"/>
          <p14:tracePt t="41064" x="9588500" y="2082800"/>
          <p14:tracePt t="41072" x="9617075" y="2100263"/>
          <p14:tracePt t="41079" x="9644063" y="2119313"/>
          <p14:tracePt t="41086" x="9661525" y="2127250"/>
          <p14:tracePt t="41092" x="9690100" y="2163763"/>
          <p14:tracePt t="41099" x="9698038" y="2163763"/>
          <p14:tracePt t="41106" x="9707563" y="2192338"/>
          <p14:tracePt t="41114" x="9726613" y="2200275"/>
          <p14:tracePt t="41122" x="9734550" y="2219325"/>
          <p14:tracePt t="41127" x="9744075" y="2236788"/>
          <p14:tracePt t="41136" x="9744075" y="2246313"/>
          <p14:tracePt t="41141" x="9753600" y="2255838"/>
          <p14:tracePt t="41148" x="9763125" y="2273300"/>
          <p14:tracePt t="41156" x="9763125" y="2282825"/>
          <p14:tracePt t="41170" x="9772650" y="2301875"/>
          <p14:tracePt t="41186" x="9780588" y="2319338"/>
          <p14:tracePt t="41199" x="9790113" y="2328863"/>
          <p14:tracePt t="41213" x="9790113" y="2346325"/>
          <p14:tracePt t="41226" x="9790113" y="2355850"/>
          <p14:tracePt t="41234" x="9799638" y="2365375"/>
          <p14:tracePt t="41239" x="9799638" y="2374900"/>
          <p14:tracePt t="41246" x="9799638" y="2382838"/>
          <p14:tracePt t="41254" x="9809163" y="2401888"/>
          <p14:tracePt t="41261" x="9817100" y="2401888"/>
          <p14:tracePt t="41270" x="9817100" y="2411413"/>
          <p14:tracePt t="41274" x="9817100" y="2428875"/>
          <p14:tracePt t="41282" x="9817100" y="2438400"/>
          <p14:tracePt t="41289" x="9817100" y="2447925"/>
          <p14:tracePt t="41295" x="9826625" y="2474913"/>
          <p14:tracePt t="41303" x="9826625" y="2484438"/>
          <p14:tracePt t="41317" x="9826625" y="2501900"/>
          <p14:tracePt t="41324" x="9836150" y="2511425"/>
          <p14:tracePt t="41330" x="9836150" y="2528888"/>
          <p14:tracePt t="41336" x="9836150" y="2538413"/>
          <p14:tracePt t="41343" x="9845675" y="2547938"/>
          <p14:tracePt t="41372" x="9845675" y="2557463"/>
          <p14:tracePt t="41655" x="10018713" y="2557463"/>
          <p14:tracePt t="41661" x="10237788" y="2557463"/>
          <p14:tracePt t="41668" x="10401300" y="2557463"/>
          <p14:tracePt t="41675" x="10547350" y="2584450"/>
          <p14:tracePt t="41681" x="10666413" y="2593975"/>
          <p14:tracePt t="41689" x="10775950" y="2611438"/>
          <p14:tracePt t="41696" x="10885488" y="2620963"/>
          <p14:tracePt t="41702" x="11023600" y="2667000"/>
          <p14:tracePt t="41711" x="11169650" y="2693988"/>
          <p14:tracePt t="41717" x="11279188" y="2730500"/>
          <p14:tracePt t="41726" x="11360150" y="2747963"/>
          <p14:tracePt t="41731" x="11471275" y="2784475"/>
          <p14:tracePt t="41737" x="11552238" y="2794000"/>
          <p14:tracePt t="41745" x="11625263" y="2803525"/>
          <p14:tracePt t="41752" x="11690350" y="2830513"/>
          <p14:tracePt t="41760" x="11753850" y="2857500"/>
          <p14:tracePt t="41766" x="11826875" y="2886075"/>
          <p14:tracePt t="41773" x="11890375" y="2894013"/>
          <p14:tracePt t="41779" x="11917363" y="2903538"/>
          <p14:tracePt t="41786" x="11953875" y="2913063"/>
          <p14:tracePt t="41796" x="11982450" y="2913063"/>
          <p14:tracePt t="41801" x="11999913" y="2922588"/>
          <p14:tracePt t="41806" x="12018963" y="2930525"/>
          <p14:tracePt t="41815" x="12026900" y="2940050"/>
          <p14:tracePt t="41821" x="12036425" y="2940050"/>
          <p14:tracePt t="41835" x="12045950" y="2949575"/>
          <p14:tracePt t="41843" x="12055475" y="2949575"/>
          <p14:tracePt t="41849" x="12063413" y="2959100"/>
          <p14:tracePt t="41870" x="12082463" y="2959100"/>
          <p14:tracePt t="41885" x="12091988" y="2968625"/>
          <p14:tracePt t="41912" x="12109450" y="2976563"/>
          <p14:tracePt t="41926" x="12118975" y="2976563"/>
          <p14:tracePt t="41933" x="12136438" y="2976563"/>
          <p14:tracePt t="41947" x="12145963" y="2976563"/>
          <p14:tracePt t="41954" x="12155488" y="2976563"/>
          <p14:tracePt t="41961" x="12165013" y="2986088"/>
          <p14:tracePt t="41968" x="12172950" y="2986088"/>
          <p14:tracePt t="41982" x="12182475" y="29956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6F8E34-466B-457C-A060-322DB52319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1797"/>
            <a:ext cx="12192000" cy="639440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388F69D-DF5C-422E-8654-5857A05C19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406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53"/>
    </mc:Choice>
    <mc:Fallback>
      <p:transition spd="slow" advTm="30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8" x="11734800" y="3470275"/>
          <p14:tracePt t="455" x="11250613" y="3470275"/>
          <p14:tracePt t="462" x="10858500" y="3433763"/>
          <p14:tracePt t="469" x="10447338" y="3433763"/>
          <p14:tracePt t="476" x="10191750" y="3433763"/>
          <p14:tracePt t="483" x="9726613" y="3387725"/>
          <p14:tracePt t="490" x="9342438" y="3341688"/>
          <p14:tracePt t="498" x="9132888" y="3314700"/>
          <p14:tracePt t="504" x="8950325" y="3297238"/>
          <p14:tracePt t="513" x="8758238" y="3232150"/>
          <p14:tracePt t="518" x="8393113" y="3141663"/>
          <p14:tracePt t="526" x="8045450" y="3013075"/>
          <p14:tracePt t="532" x="7845425" y="2930525"/>
          <p14:tracePt t="541" x="7670800" y="2867025"/>
          <p14:tracePt t="549" x="7470775" y="2747963"/>
          <p14:tracePt t="553" x="7186613" y="2611438"/>
          <p14:tracePt t="561" x="7032625" y="2520950"/>
          <p14:tracePt t="568" x="6877050" y="2428875"/>
          <p14:tracePt t="575" x="6740525" y="2319338"/>
          <p14:tracePt t="582" x="6611938" y="2228850"/>
          <p14:tracePt t="588" x="6492875" y="2155825"/>
          <p14:tracePt t="595" x="6402388" y="2082800"/>
          <p14:tracePt t="602" x="6337300" y="2046288"/>
          <p14:tracePt t="610" x="6310313" y="2017713"/>
          <p14:tracePt t="616" x="6283325" y="2000250"/>
          <p14:tracePt t="623" x="6256338" y="1973263"/>
          <p14:tracePt t="637" x="6246813" y="1963738"/>
          <p14:tracePt t="652" x="6246813" y="1954213"/>
          <p14:tracePt t="666" x="6237288" y="1954213"/>
          <p14:tracePt t="1037" x="6054725" y="1973263"/>
          <p14:tracePt t="1044" x="5745163" y="2017713"/>
          <p14:tracePt t="1050" x="5589588" y="2046288"/>
          <p14:tracePt t="1057" x="5443538" y="2046288"/>
          <p14:tracePt t="1065" x="5297488" y="2063750"/>
          <p14:tracePt t="1072" x="5187950" y="2073275"/>
          <p14:tracePt t="1078" x="5078413" y="2073275"/>
          <p14:tracePt t="1086" x="4932363" y="2063750"/>
          <p14:tracePt t="1093" x="4803775" y="2063750"/>
          <p14:tracePt t="1100" x="4730750" y="2054225"/>
          <p14:tracePt t="1108" x="4611688" y="2046288"/>
          <p14:tracePt t="1115" x="4538663" y="2017713"/>
          <p14:tracePt t="1121" x="4475163" y="2000250"/>
          <p14:tracePt t="1128" x="4419600" y="1990725"/>
          <p14:tracePt t="1134" x="4338638" y="1963738"/>
          <p14:tracePt t="1141" x="4256088" y="1935163"/>
          <p14:tracePt t="1148" x="4229100" y="1927225"/>
          <p14:tracePt t="1155" x="4183063" y="1917700"/>
          <p14:tracePt t="1170" x="4164013" y="1908175"/>
          <p14:tracePt t="1177" x="4146550" y="1908175"/>
          <p14:tracePt t="1183" x="4127500" y="1898650"/>
          <p14:tracePt t="1190" x="4127500" y="1890713"/>
          <p14:tracePt t="1198" x="4119563" y="1890713"/>
          <p14:tracePt t="1218" x="4110038" y="1890713"/>
          <p14:tracePt t="1225" x="4100513" y="1890713"/>
          <p14:tracePt t="1253" x="4090988" y="1890713"/>
          <p14:tracePt t="1288" x="4090988" y="1881188"/>
          <p14:tracePt t="1780" x="4054475" y="1890713"/>
          <p14:tracePt t="1787" x="4000500" y="1908175"/>
          <p14:tracePt t="1795" x="3935413" y="1927225"/>
          <p14:tracePt t="1801" x="3798888" y="1973263"/>
          <p14:tracePt t="1807" x="3725863" y="1973263"/>
          <p14:tracePt t="1814" x="3652838" y="2000250"/>
          <p14:tracePt t="1822" x="3589338" y="2017713"/>
          <p14:tracePt t="1829" x="3543300" y="2027238"/>
          <p14:tracePt t="1836" x="3516313" y="2027238"/>
          <p14:tracePt t="1843" x="3489325" y="2027238"/>
          <p14:tracePt t="1849" x="3470275" y="2036763"/>
          <p14:tracePt t="1858" x="3452813" y="2036763"/>
          <p14:tracePt t="1863" x="3424238" y="2036763"/>
          <p14:tracePt t="1872" x="3406775" y="2036763"/>
          <p14:tracePt t="1878" x="3387725" y="2036763"/>
          <p14:tracePt t="1899" x="3351213" y="2036763"/>
          <p14:tracePt t="1913" x="3343275" y="2036763"/>
          <p14:tracePt t="1919" x="3333750" y="2046288"/>
          <p14:tracePt t="1929" x="3324225" y="2046288"/>
          <p14:tracePt t="1933" x="3314700" y="2046288"/>
          <p14:tracePt t="1940" x="3306763" y="2046288"/>
          <p14:tracePt t="1955" x="3306763" y="2054225"/>
          <p14:tracePt t="1962" x="3287713" y="2054225"/>
          <p14:tracePt t="1990" x="3278188" y="2054225"/>
          <p14:tracePt t="1997" x="3270250" y="2054225"/>
          <p14:tracePt t="2292" x="3270250" y="2082800"/>
          <p14:tracePt t="2297" x="3287713" y="2155825"/>
          <p14:tracePt t="2304" x="3287713" y="2228850"/>
          <p14:tracePt t="2311" x="3297238" y="2309813"/>
          <p14:tracePt t="2320" x="3297238" y="2346325"/>
          <p14:tracePt t="2326" x="3297238" y="2411413"/>
          <p14:tracePt t="2333" x="3297238" y="2520950"/>
          <p14:tracePt t="2340" x="3297238" y="2574925"/>
          <p14:tracePt t="2347" x="3297238" y="2647950"/>
          <p14:tracePt t="2355" x="3297238" y="2693988"/>
          <p14:tracePt t="2361" x="3297238" y="2747963"/>
          <p14:tracePt t="2367" x="3287713" y="2784475"/>
          <p14:tracePt t="2374" x="3270250" y="2867025"/>
          <p14:tracePt t="2381" x="3270250" y="2922588"/>
          <p14:tracePt t="2389" x="3260725" y="3013075"/>
          <p14:tracePt t="2397" x="3214688" y="3187700"/>
          <p14:tracePt t="2403" x="3168650" y="3370263"/>
          <p14:tracePt t="2410" x="3122613" y="3533775"/>
          <p14:tracePt t="2416" x="3095625" y="3670300"/>
          <p14:tracePt t="2425" x="3059113" y="3816350"/>
          <p14:tracePt t="2430" x="3032125" y="3927475"/>
          <p14:tracePt t="2437" x="3005138" y="4008438"/>
          <p14:tracePt t="2447" x="2995613" y="4064000"/>
          <p14:tracePt t="2452" x="2968625" y="4146550"/>
          <p14:tracePt t="2459" x="2968625" y="4191000"/>
          <p14:tracePt t="2465" x="2959100" y="4227513"/>
          <p14:tracePt t="2472" x="2949575" y="4273550"/>
          <p14:tracePt t="2480" x="2940050" y="4310063"/>
          <p14:tracePt t="2488" x="2940050" y="4329113"/>
          <p14:tracePt t="2493" x="2940050" y="4365625"/>
          <p14:tracePt t="2500" x="2940050" y="4392613"/>
          <p14:tracePt t="2507" x="2940050" y="4419600"/>
          <p14:tracePt t="2514" x="2940050" y="4438650"/>
          <p14:tracePt t="2523" x="2940050" y="4456113"/>
          <p14:tracePt t="2529" x="2940050" y="4483100"/>
          <p14:tracePt t="2535" x="2949575" y="4511675"/>
          <p14:tracePt t="2543" x="2949575" y="4519613"/>
          <p14:tracePt t="2550" x="2949575" y="4538663"/>
          <p14:tracePt t="2557" x="2949575" y="4556125"/>
          <p14:tracePt t="2564" x="2949575" y="4575175"/>
          <p14:tracePt t="2571" x="2949575" y="4584700"/>
          <p14:tracePt t="2585" x="2949575" y="4592638"/>
          <p14:tracePt t="2593" x="2949575" y="4602163"/>
          <p14:tracePt t="2888" x="2949575" y="4684713"/>
          <p14:tracePt t="2894" x="2976563" y="4830763"/>
          <p14:tracePt t="2900" x="2995613" y="4976813"/>
          <p14:tracePt t="2907" x="3022600" y="5132388"/>
          <p14:tracePt t="2914" x="3032125" y="5241925"/>
          <p14:tracePt t="2922" x="3068638" y="5387975"/>
          <p14:tracePt t="2930" x="3068638" y="5461000"/>
          <p14:tracePt t="2936" x="3078163" y="5543550"/>
          <p14:tracePt t="2943" x="3086100" y="5597525"/>
          <p14:tracePt t="2951" x="3086100" y="5643563"/>
          <p14:tracePt t="2957" x="3105150" y="5680075"/>
          <p14:tracePt t="2963" x="3105150" y="5726113"/>
          <p14:tracePt t="2970" x="3105150" y="5780088"/>
          <p14:tracePt t="2977" x="3105150" y="5807075"/>
          <p14:tracePt t="2986" x="3114675" y="5853113"/>
          <p14:tracePt t="2991" x="3122613" y="5926138"/>
          <p14:tracePt t="2999" x="3122613" y="5981700"/>
          <p14:tracePt t="3006" x="3141663" y="6064250"/>
          <p14:tracePt t="3013" x="3151188" y="6100763"/>
          <p14:tracePt t="3021" x="3159125" y="6127750"/>
          <p14:tracePt t="3030" x="3159125" y="6173788"/>
          <p14:tracePt t="3033" x="3178175" y="6218238"/>
          <p14:tracePt t="3041" x="3178175" y="6246813"/>
          <p14:tracePt t="3047" x="3178175" y="6273800"/>
          <p14:tracePt t="3055" x="3187700" y="6283325"/>
          <p14:tracePt t="3062" x="3205163" y="6310313"/>
          <p14:tracePt t="3068" x="3205163" y="6327775"/>
          <p14:tracePt t="3076" x="3205163" y="6337300"/>
          <p14:tracePt t="3083" x="3214688" y="6356350"/>
          <p14:tracePt t="3096" x="3232150" y="6373813"/>
          <p14:tracePt t="3104" x="3232150" y="6383338"/>
          <p14:tracePt t="3111" x="3241675" y="6392863"/>
          <p14:tracePt t="3118" x="3251200" y="6400800"/>
          <p14:tracePt t="3125" x="3251200" y="6410325"/>
          <p14:tracePt t="3130" x="3260725" y="6410325"/>
          <p14:tracePt t="3138" x="3278188" y="6419850"/>
          <p14:tracePt t="3147" x="3287713" y="6419850"/>
          <p14:tracePt t="3153" x="3297238" y="6419850"/>
          <p14:tracePt t="3159" x="3324225" y="6429375"/>
          <p14:tracePt t="3166" x="3333750" y="6429375"/>
          <p14:tracePt t="3173" x="3343275" y="6429375"/>
          <p14:tracePt t="3180" x="3360738" y="6429375"/>
          <p14:tracePt t="3189" x="3397250" y="6429375"/>
          <p14:tracePt t="3194" x="3424238" y="6429375"/>
          <p14:tracePt t="3201" x="3443288" y="6429375"/>
          <p14:tracePt t="3209" x="3470275" y="6429375"/>
          <p14:tracePt t="3215" x="3489325" y="6429375"/>
          <p14:tracePt t="3222" x="3506788" y="6429375"/>
          <p14:tracePt t="3230" x="3533775" y="6400800"/>
          <p14:tracePt t="3236" x="3552825" y="6400800"/>
          <p14:tracePt t="3243" x="3579813" y="6383338"/>
          <p14:tracePt t="3251" x="3606800" y="6373813"/>
          <p14:tracePt t="3258" x="3643313" y="6356350"/>
          <p14:tracePt t="3263" x="3689350" y="6327775"/>
          <p14:tracePt t="3271" x="3725863" y="6283325"/>
          <p14:tracePt t="3278" x="3762375" y="6254750"/>
          <p14:tracePt t="3286" x="3789363" y="6218238"/>
          <p14:tracePt t="3292" x="3844925" y="6154738"/>
          <p14:tracePt t="3298" x="3917950" y="6054725"/>
          <p14:tracePt t="3306" x="3971925" y="5935663"/>
          <p14:tracePt t="3313" x="4017963" y="5826125"/>
          <p14:tracePt t="3320" x="4054475" y="5743575"/>
          <p14:tracePt t="3326" x="4100513" y="5607050"/>
          <p14:tracePt t="3333" x="4146550" y="5478463"/>
          <p14:tracePt t="3340" x="4192588" y="5360988"/>
          <p14:tracePt t="3347" x="4210050" y="5295900"/>
          <p14:tracePt t="3355" x="4237038" y="5222875"/>
          <p14:tracePt t="3363" x="4283075" y="5122863"/>
          <p14:tracePt t="3368" x="4292600" y="5059363"/>
          <p14:tracePt t="3375" x="4319588" y="5013325"/>
          <p14:tracePt t="3383" x="4329113" y="4986338"/>
          <p14:tracePt t="3390" x="4338638" y="4930775"/>
          <p14:tracePt t="3397" x="4338638" y="4876800"/>
          <p14:tracePt t="3403" x="4346575" y="4848225"/>
          <p14:tracePt t="3411" x="4356100" y="4803775"/>
          <p14:tracePt t="3417" x="4356100" y="4757738"/>
          <p14:tracePt t="3425" x="4375150" y="4694238"/>
          <p14:tracePt t="3432" x="4375150" y="4657725"/>
          <p14:tracePt t="3438" x="4383088" y="4602163"/>
          <p14:tracePt t="3447" x="4375150" y="4548188"/>
          <p14:tracePt t="3452" x="4383088" y="4438650"/>
          <p14:tracePt t="3459" x="4383088" y="4337050"/>
          <p14:tracePt t="3466" x="4383088" y="4210050"/>
          <p14:tracePt t="3473" x="4383088" y="4137025"/>
          <p14:tracePt t="3480" x="4383088" y="4064000"/>
          <p14:tracePt t="3487" x="4383088" y="3990975"/>
          <p14:tracePt t="3494" x="4383088" y="3898900"/>
          <p14:tracePt t="3501" x="4375150" y="3771900"/>
          <p14:tracePt t="3508" x="4375150" y="3662363"/>
          <p14:tracePt t="3515" x="4365625" y="3560763"/>
          <p14:tracePt t="3523" x="4356100" y="3506788"/>
          <p14:tracePt t="3530" x="4338638" y="3433763"/>
          <p14:tracePt t="3536" x="4329113" y="3370263"/>
          <p14:tracePt t="3542" x="4319588" y="3324225"/>
          <p14:tracePt t="3550" x="4310063" y="3287713"/>
          <p14:tracePt t="3558" x="4292600" y="3187700"/>
          <p14:tracePt t="3563" x="4283075" y="3114675"/>
          <p14:tracePt t="3571" x="4265613" y="3041650"/>
          <p14:tracePt t="3579" x="4256088" y="2976563"/>
          <p14:tracePt t="3585" x="4246563" y="2886075"/>
          <p14:tracePt t="3592" x="4229100" y="2803525"/>
          <p14:tracePt t="3600" x="4219575" y="2693988"/>
          <p14:tracePt t="3605" x="4192588" y="2601913"/>
          <p14:tracePt t="3613" x="4164013" y="2484438"/>
          <p14:tracePt t="3621" x="4146550" y="2411413"/>
          <p14:tracePt t="3628" x="4137025" y="2365375"/>
          <p14:tracePt t="3633" x="4110038" y="2282825"/>
          <p14:tracePt t="3640" x="4110038" y="2209800"/>
          <p14:tracePt t="3647" x="4100513" y="2192338"/>
          <p14:tracePt t="3655" x="4090988" y="2163763"/>
          <p14:tracePt t="3663" x="4083050" y="2146300"/>
          <p14:tracePt t="3668" x="4083050" y="2119313"/>
          <p14:tracePt t="3675" x="4073525" y="2082800"/>
          <p14:tracePt t="3683" x="4064000" y="2082800"/>
          <p14:tracePt t="3689" x="4054475" y="2054225"/>
          <p14:tracePt t="3696" x="4054475" y="2046288"/>
          <p14:tracePt t="3703" x="4054475" y="2027238"/>
          <p14:tracePt t="3713" x="4054475" y="2017713"/>
          <p14:tracePt t="3717" x="4044950" y="2000250"/>
          <p14:tracePt t="3724" x="4044950" y="1981200"/>
          <p14:tracePt t="3731" x="4037013" y="1973263"/>
          <p14:tracePt t="3738" x="4027488" y="1963738"/>
          <p14:tracePt t="3752" x="4027488" y="1954213"/>
          <p14:tracePt t="3759" x="4027488" y="1944688"/>
          <p14:tracePt t="3766" x="4027488" y="1935163"/>
          <p14:tracePt t="3773" x="4027488" y="1927225"/>
          <p14:tracePt t="3780" x="4017963" y="1917700"/>
          <p14:tracePt t="3788" x="4017963" y="1908175"/>
          <p14:tracePt t="3800" x="4008438" y="1898650"/>
          <p14:tracePt t="3809" x="4008438" y="1890713"/>
          <p14:tracePt t="3816" x="4008438" y="1881188"/>
          <p14:tracePt t="3822" x="4000500" y="1871663"/>
          <p14:tracePt t="3829" x="3990975" y="1862138"/>
          <p14:tracePt t="3843" x="3971925" y="1844675"/>
          <p14:tracePt t="3863" x="3954463" y="1835150"/>
          <p14:tracePt t="3871" x="3944938" y="1835150"/>
          <p14:tracePt t="3882" x="3935413" y="1835150"/>
          <p14:tracePt t="3891" x="3917950" y="1835150"/>
          <p14:tracePt t="3898" x="3917950" y="1844675"/>
          <p14:tracePt t="3906" x="3908425" y="1854200"/>
          <p14:tracePt t="3913" x="3881438" y="1871663"/>
          <p14:tracePt t="3920" x="3881438" y="1890713"/>
          <p14:tracePt t="3928" x="3862388" y="1908175"/>
          <p14:tracePt t="3933" x="3854450" y="1927225"/>
          <p14:tracePt t="3941" x="3835400" y="1944688"/>
          <p14:tracePt t="3947" x="3825875" y="1973263"/>
          <p14:tracePt t="3955" x="3808413" y="2000250"/>
          <p14:tracePt t="3962" x="3781425" y="2054225"/>
          <p14:tracePt t="3969" x="3744913" y="2136775"/>
          <p14:tracePt t="3976" x="3716338" y="2200275"/>
          <p14:tracePt t="3981" x="3689350" y="2309813"/>
          <p14:tracePt t="3988" x="3625850" y="2528888"/>
          <p14:tracePt t="3995" x="3533775" y="2767013"/>
          <p14:tracePt t="4002" x="3506788" y="2876550"/>
          <p14:tracePt t="4010" x="3460750" y="3059113"/>
          <p14:tracePt t="4018" x="3433763" y="3195638"/>
          <p14:tracePt t="4023" x="3416300" y="3268663"/>
          <p14:tracePt t="4030" x="3387725" y="3387725"/>
          <p14:tracePt t="4038" x="3370263" y="3497263"/>
          <p14:tracePt t="4046" x="3360738" y="3606800"/>
          <p14:tracePt t="4052" x="3360738" y="3662363"/>
          <p14:tracePt t="4059" x="3343275" y="3779838"/>
          <p14:tracePt t="4065" x="3343275" y="3871913"/>
          <p14:tracePt t="4073" x="3343275" y="3944938"/>
          <p14:tracePt t="4079" x="3343275" y="4000500"/>
          <p14:tracePt t="4086" x="3343275" y="4090988"/>
          <p14:tracePt t="4093" x="3351213" y="4237038"/>
          <p14:tracePt t="4101" x="3351213" y="4329113"/>
          <p14:tracePt t="4108" x="3370263" y="4429125"/>
          <p14:tracePt t="4115" x="3370263" y="4556125"/>
          <p14:tracePt t="4121" x="3370263" y="4684713"/>
          <p14:tracePt t="4129" x="3379788" y="4811713"/>
          <p14:tracePt t="4135" x="3379788" y="4867275"/>
          <p14:tracePt t="4143" x="3379788" y="4940300"/>
          <p14:tracePt t="4149" x="3360738" y="5059363"/>
          <p14:tracePt t="4157" x="3360738" y="5186363"/>
          <p14:tracePt t="4163" x="3351213" y="5278438"/>
          <p14:tracePt t="4171" x="3333750" y="5351463"/>
          <p14:tracePt t="4179" x="3324225" y="5470525"/>
          <p14:tracePt t="4184" x="3306763" y="5543550"/>
          <p14:tracePt t="4191" x="3297238" y="5634038"/>
          <p14:tracePt t="4199" x="3278188" y="5716588"/>
          <p14:tracePt t="4205" x="3270250" y="5743575"/>
          <p14:tracePt t="4213" x="3270250" y="5780088"/>
          <p14:tracePt t="4220" x="3270250" y="5799138"/>
          <p14:tracePt t="4227" x="3270250" y="5807075"/>
          <p14:tracePt t="4233" x="3270250" y="5816600"/>
          <p14:tracePt t="4242" x="3270250" y="5835650"/>
          <p14:tracePt t="4247" x="3270250" y="5843588"/>
          <p14:tracePt t="4254" x="3270250" y="5853113"/>
          <p14:tracePt t="4276" x="3270250" y="5862638"/>
          <p14:tracePt t="4289" x="3270250" y="5881688"/>
          <p14:tracePt t="4310" x="3270250" y="5889625"/>
          <p14:tracePt t="4316" x="3270250" y="5899150"/>
          <p14:tracePt t="4323" x="3270250" y="5908675"/>
          <p14:tracePt t="4331" x="3270250" y="5918200"/>
          <p14:tracePt t="4346" x="3278188" y="5918200"/>
          <p14:tracePt t="4358" x="3287713" y="5926138"/>
          <p14:tracePt t="4366" x="3297238" y="5935663"/>
          <p14:tracePt t="4379" x="3306763" y="5945188"/>
          <p14:tracePt t="4400" x="3314700" y="5945188"/>
          <p14:tracePt t="4408" x="3333750" y="5945188"/>
          <p14:tracePt t="4414" x="3343275" y="5945188"/>
          <p14:tracePt t="4429" x="3351213" y="5945188"/>
          <p14:tracePt t="4435" x="3370263" y="5945188"/>
          <p14:tracePt t="4442" x="3387725" y="5945188"/>
          <p14:tracePt t="4449" x="3397250" y="5935663"/>
          <p14:tracePt t="4463" x="3416300" y="5935663"/>
          <p14:tracePt t="4470" x="3433763" y="5935663"/>
          <p14:tracePt t="4479" x="3443288" y="5926138"/>
          <p14:tracePt t="4484" x="3460750" y="5926138"/>
          <p14:tracePt t="4491" x="3470275" y="5926138"/>
          <p14:tracePt t="4498" x="3489325" y="5926138"/>
          <p14:tracePt t="4512" x="3506788" y="5926138"/>
          <p14:tracePt t="4526" x="3525838" y="5918200"/>
          <p14:tracePt t="4539" x="3533775" y="5908675"/>
          <p14:tracePt t="4546" x="3543300" y="5908675"/>
          <p14:tracePt t="4554" x="3552825" y="5899150"/>
          <p14:tracePt t="4562" x="3562350" y="5899150"/>
          <p14:tracePt t="4567" x="3570288" y="5899150"/>
          <p14:tracePt t="4574" x="3579813" y="5889625"/>
          <p14:tracePt t="4581" x="3579813" y="5881688"/>
          <p14:tracePt t="4588" x="3589338" y="5872163"/>
          <p14:tracePt t="4596" x="3598863" y="5862638"/>
          <p14:tracePt t="4602" x="3616325" y="5843588"/>
          <p14:tracePt t="4609" x="3625850" y="5835650"/>
          <p14:tracePt t="4616" x="3643313" y="5826125"/>
          <p14:tracePt t="4623" x="3652838" y="5816600"/>
          <p14:tracePt t="4631" x="3662363" y="5799138"/>
          <p14:tracePt t="4637" x="3679825" y="5780088"/>
          <p14:tracePt t="4645" x="3698875" y="5753100"/>
          <p14:tracePt t="4651" x="3716338" y="5743575"/>
          <p14:tracePt t="4658" x="3725863" y="5716588"/>
          <p14:tracePt t="4666" x="3744913" y="5707063"/>
          <p14:tracePt t="4672" x="3762375" y="5680075"/>
          <p14:tracePt t="4679" x="3781425" y="5661025"/>
          <p14:tracePt t="4686" x="3808413" y="5624513"/>
          <p14:tracePt t="4695" x="3825875" y="5597525"/>
          <p14:tracePt t="4700" x="3844925" y="5580063"/>
          <p14:tracePt t="4707" x="3862388" y="5543550"/>
          <p14:tracePt t="4714" x="3871913" y="5524500"/>
          <p14:tracePt t="4720" x="3898900" y="5497513"/>
          <p14:tracePt t="4728" x="3917950" y="5470525"/>
          <p14:tracePt t="4736" x="3935413" y="5434013"/>
          <p14:tracePt t="4742" x="3944938" y="5405438"/>
          <p14:tracePt t="4748" x="3963988" y="5378450"/>
          <p14:tracePt t="4756" x="3990975" y="5341938"/>
          <p14:tracePt t="4763" x="4027488" y="5287963"/>
          <p14:tracePt t="4770" x="4054475" y="5186363"/>
          <p14:tracePt t="4778" x="4090988" y="5095875"/>
          <p14:tracePt t="4783" x="4119563" y="5049838"/>
          <p14:tracePt t="4790" x="4127500" y="5003800"/>
          <p14:tracePt t="4798" x="4146550" y="4976813"/>
          <p14:tracePt t="4805" x="4164013" y="4930775"/>
          <p14:tracePt t="4812" x="4183063" y="4884738"/>
          <p14:tracePt t="4818" x="4183063" y="4867275"/>
          <p14:tracePt t="4825" x="4192588" y="4840288"/>
          <p14:tracePt t="4833" x="4210050" y="4821238"/>
          <p14:tracePt t="4839" x="4219575" y="4767263"/>
          <p14:tracePt t="4846" x="4229100" y="4730750"/>
          <p14:tracePt t="4854" x="4237038" y="4675188"/>
          <p14:tracePt t="4862" x="4256088" y="4638675"/>
          <p14:tracePt t="4868" x="4265613" y="4592638"/>
          <p14:tracePt t="4874" x="4273550" y="4529138"/>
          <p14:tracePt t="4881" x="4292600" y="4419600"/>
          <p14:tracePt t="4888" x="4302125" y="4346575"/>
          <p14:tracePt t="4895" x="4310063" y="4246563"/>
          <p14:tracePt t="4903" x="4329113" y="4173538"/>
          <p14:tracePt t="4910" x="4329113" y="4064000"/>
          <p14:tracePt t="4916" x="4338638" y="3971925"/>
          <p14:tracePt t="4923" x="4338638" y="3898900"/>
          <p14:tracePt t="4930" x="4338638" y="3779838"/>
          <p14:tracePt t="4937" x="4338638" y="3670300"/>
          <p14:tracePt t="4945" x="4338638" y="3524250"/>
          <p14:tracePt t="4951" x="4319588" y="3341688"/>
          <p14:tracePt t="4957" x="4319588" y="3214688"/>
          <p14:tracePt t="4965" x="4319588" y="3105150"/>
          <p14:tracePt t="4972" x="4302125" y="2959100"/>
          <p14:tracePt t="4979" x="4292600" y="2794000"/>
          <p14:tracePt t="4986" x="4292600" y="2647950"/>
          <p14:tracePt t="4993" x="4273550" y="2520950"/>
          <p14:tracePt t="5000" x="4273550" y="2428875"/>
          <p14:tracePt t="5007" x="4273550" y="2374900"/>
          <p14:tracePt t="5014" x="4265613" y="2328863"/>
          <p14:tracePt t="5020" x="4265613" y="2292350"/>
          <p14:tracePt t="5028" x="4256088" y="2255838"/>
          <p14:tracePt t="5034" x="4246563" y="2236788"/>
          <p14:tracePt t="5042" x="4246563" y="2219325"/>
          <p14:tracePt t="5048" x="4246563" y="2200275"/>
          <p14:tracePt t="5056" x="4237038" y="2173288"/>
          <p14:tracePt t="5062" x="4229100" y="2163763"/>
          <p14:tracePt t="5070" x="4229100" y="2155825"/>
          <p14:tracePt t="5079" x="4229100" y="2136775"/>
          <p14:tracePt t="5083" x="4219575" y="2119313"/>
          <p14:tracePt t="5091" x="4210050" y="2100263"/>
          <p14:tracePt t="5098" x="4200525" y="2073275"/>
          <p14:tracePt t="5105" x="4200525" y="2063750"/>
          <p14:tracePt t="5112" x="4200525" y="2054225"/>
          <p14:tracePt t="5129" x="4192588" y="2027238"/>
          <p14:tracePt t="5133" x="4192588" y="2017713"/>
          <p14:tracePt t="5139" x="4192588" y="2009775"/>
          <p14:tracePt t="5147" x="4183063" y="2000250"/>
          <p14:tracePt t="5154" x="4183063" y="1990725"/>
          <p14:tracePt t="5162" x="4183063" y="1981200"/>
          <p14:tracePt t="5167" x="4173538" y="1973263"/>
          <p14:tracePt t="5175" x="4164013" y="1963738"/>
          <p14:tracePt t="5182" x="4164013" y="1954213"/>
          <p14:tracePt t="5189" x="4164013" y="1944688"/>
          <p14:tracePt t="5195" x="4164013" y="1935163"/>
          <p14:tracePt t="5203" x="4156075" y="1935163"/>
          <p14:tracePt t="5209" x="4156075" y="1927225"/>
          <p14:tracePt t="5218" x="4156075" y="1917700"/>
          <p14:tracePt t="5223" x="4156075" y="1908175"/>
          <p14:tracePt t="5230" x="4146550" y="1908175"/>
          <p14:tracePt t="5239" x="4146550" y="1898650"/>
          <p14:tracePt t="5244" x="4137025" y="1898650"/>
          <p14:tracePt t="5252" x="4127500" y="1898650"/>
          <p14:tracePt t="5266" x="4119563" y="1898650"/>
          <p14:tracePt t="5272" x="4110038" y="1898650"/>
          <p14:tracePt t="5279" x="4110038" y="1908175"/>
          <p14:tracePt t="5295" x="4090988" y="1917700"/>
          <p14:tracePt t="5309" x="4083050" y="1935163"/>
          <p14:tracePt t="5314" x="4064000" y="1944688"/>
          <p14:tracePt t="5321" x="4054475" y="1963738"/>
          <p14:tracePt t="5328" x="4044950" y="1963738"/>
          <p14:tracePt t="5335" x="4027488" y="1981200"/>
          <p14:tracePt t="5342" x="4017963" y="1990725"/>
          <p14:tracePt t="5352" x="4008438" y="2009775"/>
          <p14:tracePt t="5357" x="3990975" y="2017713"/>
          <p14:tracePt t="5362" x="3990975" y="2036763"/>
          <p14:tracePt t="5370" x="3971925" y="2046288"/>
          <p14:tracePt t="5378" x="3963988" y="2063750"/>
          <p14:tracePt t="5383" x="3944938" y="2073275"/>
          <p14:tracePt t="5391" x="3935413" y="2090738"/>
          <p14:tracePt t="5397" x="3927475" y="2109788"/>
          <p14:tracePt t="5404" x="3908425" y="2136775"/>
          <p14:tracePt t="5411" x="3881438" y="2155825"/>
          <p14:tracePt t="5418" x="3871913" y="2173288"/>
          <p14:tracePt t="5426" x="3854450" y="2219325"/>
          <p14:tracePt t="5432" x="3835400" y="2246313"/>
          <p14:tracePt t="5439" x="3835400" y="2265363"/>
          <p14:tracePt t="5447" x="3817938" y="2282825"/>
          <p14:tracePt t="5454" x="3808413" y="2309813"/>
          <p14:tracePt t="5461" x="3798888" y="2338388"/>
          <p14:tracePt t="5467" x="3771900" y="2365375"/>
          <p14:tracePt t="5474" x="3752850" y="2401888"/>
          <p14:tracePt t="5481" x="3752850" y="2411413"/>
          <p14:tracePt t="5488" x="3744913" y="2438400"/>
          <p14:tracePt t="5495" x="3725863" y="2465388"/>
          <p14:tracePt t="5502" x="3725863" y="2484438"/>
          <p14:tracePt t="5509" x="3716338" y="2501900"/>
          <p14:tracePt t="5516" x="3708400" y="2520950"/>
          <p14:tracePt t="5523" x="3698875" y="2547938"/>
          <p14:tracePt t="5530" x="3698875" y="2565400"/>
          <p14:tracePt t="5538" x="3671888" y="2611438"/>
          <p14:tracePt t="5544" x="3662363" y="2630488"/>
          <p14:tracePt t="5551" x="3662363" y="2684463"/>
          <p14:tracePt t="5557" x="3652838" y="2730500"/>
          <p14:tracePt t="5564" x="3652838" y="2767013"/>
          <p14:tracePt t="5572" x="3643313" y="2794000"/>
          <p14:tracePt t="5579" x="3635375" y="2857500"/>
          <p14:tracePt t="5586" x="3635375" y="2968625"/>
          <p14:tracePt t="5595" x="3616325" y="3059113"/>
          <p14:tracePt t="5600" x="3606800" y="3151188"/>
          <p14:tracePt t="5608" x="3606800" y="3205163"/>
          <p14:tracePt t="5615" x="3589338" y="3287713"/>
          <p14:tracePt t="5621" x="3589338" y="3360738"/>
          <p14:tracePt t="5628" x="3579813" y="3414713"/>
          <p14:tracePt t="5636" x="3570288" y="3479800"/>
          <p14:tracePt t="5643" x="3570288" y="3552825"/>
          <p14:tracePt t="5648" x="3570288" y="3579813"/>
          <p14:tracePt t="5656" x="3570288" y="3670300"/>
          <p14:tracePt t="5662" x="3552825" y="3762375"/>
          <p14:tracePt t="5670" x="3543300" y="3852863"/>
          <p14:tracePt t="5678" x="3543300" y="3935413"/>
          <p14:tracePt t="5684" x="3543300" y="4008438"/>
          <p14:tracePt t="5691" x="3543300" y="4064000"/>
          <p14:tracePt t="5698" x="3543300" y="4110038"/>
          <p14:tracePt t="5705" x="3543300" y="4137025"/>
          <p14:tracePt t="5712" x="3543300" y="4173538"/>
          <p14:tracePt t="5718" x="3543300" y="4227513"/>
          <p14:tracePt t="5726" x="3543300" y="4273550"/>
          <p14:tracePt t="5732" x="3543300" y="4329113"/>
          <p14:tracePt t="5741" x="3543300" y="4373563"/>
          <p14:tracePt t="5746" x="3543300" y="4410075"/>
          <p14:tracePt t="5755" x="3543300" y="4456113"/>
          <p14:tracePt t="5761" x="3552825" y="4511675"/>
          <p14:tracePt t="5769" x="3552825" y="4548188"/>
          <p14:tracePt t="5775" x="3552825" y="4602163"/>
          <p14:tracePt t="5781" x="3552825" y="4648200"/>
          <p14:tracePt t="5788" x="3562350" y="4684713"/>
          <p14:tracePt t="5795" x="3579813" y="4730750"/>
          <p14:tracePt t="5802" x="3579813" y="4757738"/>
          <p14:tracePt t="5811" x="3589338" y="4811713"/>
          <p14:tracePt t="5816" x="3589338" y="4876800"/>
          <p14:tracePt t="5823" x="3598863" y="4930775"/>
          <p14:tracePt t="5829" x="3606800" y="4995863"/>
          <p14:tracePt t="5837" x="3606800" y="5022850"/>
          <p14:tracePt t="5844" x="3625850" y="5059363"/>
          <p14:tracePt t="5850" x="3625850" y="5105400"/>
          <p14:tracePt t="5857" x="3625850" y="5132388"/>
          <p14:tracePt t="5864" x="3625850" y="5159375"/>
          <p14:tracePt t="5872" x="3635375" y="5178425"/>
          <p14:tracePt t="5879" x="3643313" y="5214938"/>
          <p14:tracePt t="5895" x="3643313" y="5251450"/>
          <p14:tracePt t="5899" x="3643313" y="5268913"/>
          <p14:tracePt t="5907" x="3643313" y="5287963"/>
          <p14:tracePt t="5915" x="3643313" y="5295900"/>
          <p14:tracePt t="5920" x="3643313" y="5332413"/>
          <p14:tracePt t="5928" x="3652838" y="5332413"/>
          <p14:tracePt t="5934" x="3652838" y="5351463"/>
          <p14:tracePt t="5942" x="3652838" y="5360988"/>
          <p14:tracePt t="5947" x="3652838" y="5368925"/>
          <p14:tracePt t="5954" x="3652838" y="5387975"/>
          <p14:tracePt t="5961" x="3662363" y="5397500"/>
          <p14:tracePt t="5969" x="3662363" y="5405438"/>
          <p14:tracePt t="5982" x="3662363" y="5414963"/>
          <p14:tracePt t="5989" x="3671888" y="5424488"/>
          <p14:tracePt t="6004" x="3679825" y="5434013"/>
          <p14:tracePt t="6011" x="3679825" y="5441950"/>
          <p14:tracePt t="6031" x="3689350" y="5451475"/>
          <p14:tracePt t="6052" x="3698875" y="5451475"/>
          <p14:tracePt t="6067" x="3708400" y="5451475"/>
          <p14:tracePt t="6101" x="3716338" y="5441950"/>
          <p14:tracePt t="6110" x="3716338" y="5434013"/>
          <p14:tracePt t="6115" x="3716338" y="5424488"/>
          <p14:tracePt t="6122" x="3716338" y="5414963"/>
          <p14:tracePt t="6129" x="3725863" y="5397500"/>
          <p14:tracePt t="6135" x="3725863" y="5387975"/>
          <p14:tracePt t="6144" x="3725863" y="5378450"/>
          <p14:tracePt t="6150" x="3735388" y="5351463"/>
          <p14:tracePt t="6157" x="3735388" y="5324475"/>
          <p14:tracePt t="6164" x="3744913" y="5287963"/>
          <p14:tracePt t="6171" x="3762375" y="5232400"/>
          <p14:tracePt t="6179" x="3771900" y="5159375"/>
          <p14:tracePt t="6185" x="3817938" y="5022850"/>
          <p14:tracePt t="6192" x="3871913" y="4857750"/>
          <p14:tracePt t="6199" x="3954463" y="4565650"/>
          <p14:tracePt t="6205" x="4073525" y="4256088"/>
          <p14:tracePt t="6213" x="4173538" y="3981450"/>
          <p14:tracePt t="6220" x="4237038" y="3789363"/>
          <p14:tracePt t="6228" x="4273550" y="3670300"/>
          <p14:tracePt t="6233" x="4292600" y="3579813"/>
          <p14:tracePt t="6240" x="4319588" y="3516313"/>
          <p14:tracePt t="6248" x="4346575" y="3424238"/>
          <p14:tracePt t="6255" x="4383088" y="3305175"/>
          <p14:tracePt t="6262" x="4383088" y="3232150"/>
          <p14:tracePt t="6268" x="4411663" y="3168650"/>
          <p14:tracePt t="6277" x="4411663" y="3141663"/>
          <p14:tracePt t="6283" x="4419600" y="3086100"/>
          <p14:tracePt t="6290" x="4419600" y="3041650"/>
          <p14:tracePt t="6297" x="4419600" y="3013075"/>
          <p14:tracePt t="6303" x="4429125" y="2986088"/>
          <p14:tracePt t="6310" x="4448175" y="2922588"/>
          <p14:tracePt t="6318" x="4448175" y="2894013"/>
          <p14:tracePt t="6328" x="4448175" y="2857500"/>
          <p14:tracePt t="6331" x="4448175" y="2830513"/>
          <p14:tracePt t="6338" x="4456113" y="2813050"/>
          <p14:tracePt t="6346" x="4456113" y="2776538"/>
          <p14:tracePt t="6352" x="4456113" y="2757488"/>
          <p14:tracePt t="6360" x="4456113" y="2730500"/>
          <p14:tracePt t="6368" x="4456113" y="2684463"/>
          <p14:tracePt t="6373" x="4456113" y="2647950"/>
          <p14:tracePt t="6380" x="4456113" y="2630488"/>
          <p14:tracePt t="6387" x="4456113" y="2601913"/>
          <p14:tracePt t="6394" x="4456113" y="2547938"/>
          <p14:tracePt t="6401" x="4456113" y="2474913"/>
          <p14:tracePt t="6409" x="4456113" y="2428875"/>
          <p14:tracePt t="6415" x="4456113" y="2365375"/>
          <p14:tracePt t="6423" x="4456113" y="2301875"/>
          <p14:tracePt t="6429" x="4456113" y="2209800"/>
          <p14:tracePt t="6436" x="4456113" y="2136775"/>
          <p14:tracePt t="6444" x="4456113" y="2109788"/>
          <p14:tracePt t="6451" x="4456113" y="2063750"/>
          <p14:tracePt t="6459" x="4456113" y="2036763"/>
          <p14:tracePt t="6465" x="4456113" y="2009775"/>
          <p14:tracePt t="6471" x="4429125" y="1981200"/>
          <p14:tracePt t="6478" x="4429125" y="1973263"/>
          <p14:tracePt t="6486" x="4429125" y="1954213"/>
          <p14:tracePt t="6494" x="4419600" y="1944688"/>
          <p14:tracePt t="6499" x="4419600" y="1935163"/>
          <p14:tracePt t="6507" x="4411663" y="1927225"/>
          <p14:tracePt t="6513" x="4402138" y="1927225"/>
          <p14:tracePt t="6521" x="4392613" y="1908175"/>
          <p14:tracePt t="6527" x="4383088" y="1908175"/>
          <p14:tracePt t="6534" x="4375150" y="1898650"/>
          <p14:tracePt t="6542" x="4365625" y="1898650"/>
          <p14:tracePt t="6548" x="4356100" y="1890713"/>
          <p14:tracePt t="6557" x="4346575" y="1881188"/>
          <p14:tracePt t="6563" x="4329113" y="1871663"/>
          <p14:tracePt t="6569" x="4310063" y="1871663"/>
          <p14:tracePt t="6577" x="4302125" y="1862138"/>
          <p14:tracePt t="6583" x="4273550" y="1862138"/>
          <p14:tracePt t="6592" x="4246563" y="1854200"/>
          <p14:tracePt t="6599" x="4229100" y="1854200"/>
          <p14:tracePt t="6604" x="4183063" y="1854200"/>
          <p14:tracePt t="6610" x="4127500" y="1854200"/>
          <p14:tracePt t="6618" x="4119563" y="1854200"/>
          <p14:tracePt t="6628" x="4083050" y="1854200"/>
          <p14:tracePt t="6632" x="4054475" y="1854200"/>
          <p14:tracePt t="6639" x="4037013" y="1854200"/>
          <p14:tracePt t="6646" x="4027488" y="1854200"/>
          <p14:tracePt t="6655" x="4008438" y="1854200"/>
          <p14:tracePt t="6661" x="4008438" y="1862138"/>
          <p14:tracePt t="6668" x="3990975" y="1862138"/>
          <p14:tracePt t="6675" x="3981450" y="1862138"/>
          <p14:tracePt t="6681" x="3971925" y="1871663"/>
          <p14:tracePt t="6694" x="3963988" y="1871663"/>
          <p14:tracePt t="6702" x="3963988" y="1881188"/>
          <p14:tracePt t="6710" x="3954463" y="1890713"/>
          <p14:tracePt t="6716" x="3944938" y="1898650"/>
          <p14:tracePt t="6729" x="3944938" y="1908175"/>
          <p14:tracePt t="6739" x="3944938" y="1927225"/>
          <p14:tracePt t="6744" x="3944938" y="1935163"/>
          <p14:tracePt t="6750" x="3944938" y="1963738"/>
          <p14:tracePt t="6757" x="3917950" y="2017713"/>
          <p14:tracePt t="6763" x="3908425" y="2109788"/>
          <p14:tracePt t="6771" x="3908425" y="2209800"/>
          <p14:tracePt t="6778" x="3871913" y="2338388"/>
          <p14:tracePt t="6785" x="3871913" y="2584450"/>
          <p14:tracePt t="6793" x="3871913" y="2747963"/>
          <p14:tracePt t="6799" x="3871913" y="2913063"/>
          <p14:tracePt t="6810" x="3871913" y="3041650"/>
          <p14:tracePt t="6813" x="3871913" y="3205163"/>
          <p14:tracePt t="6820" x="3871913" y="3333750"/>
          <p14:tracePt t="6827" x="3844925" y="3479800"/>
          <p14:tracePt t="6834" x="3854450" y="3589338"/>
          <p14:tracePt t="6842" x="3844925" y="3752850"/>
          <p14:tracePt t="6848" x="3844925" y="3862388"/>
          <p14:tracePt t="6855" x="3844925" y="4008438"/>
          <p14:tracePt t="6862" x="3844925" y="4137025"/>
          <p14:tracePt t="6869" x="3835400" y="4256088"/>
          <p14:tracePt t="6876" x="3817938" y="4402138"/>
          <p14:tracePt t="6882" x="3798888" y="4548188"/>
          <p14:tracePt t="6889" x="3789363" y="4621213"/>
          <p14:tracePt t="6898" x="3789363" y="4675188"/>
          <p14:tracePt t="6904" x="3789363" y="4738688"/>
          <p14:tracePt t="6910" x="3771900" y="4848225"/>
          <p14:tracePt t="6917" x="3762375" y="4922838"/>
          <p14:tracePt t="6924" x="3752850" y="4986338"/>
          <p14:tracePt t="6932" x="3752850" y="5059363"/>
          <p14:tracePt t="6938" x="3735388" y="5113338"/>
          <p14:tracePt t="6946" x="3735388" y="5222875"/>
          <p14:tracePt t="6952" x="3725863" y="5268913"/>
          <p14:tracePt t="6960" x="3725863" y="5324475"/>
          <p14:tracePt t="6969" x="3725863" y="5351463"/>
          <p14:tracePt t="6976" x="3725863" y="5387975"/>
          <p14:tracePt t="6980" x="3725863" y="5414963"/>
          <p14:tracePt t="6987" x="3725863" y="5424488"/>
          <p14:tracePt t="6998" x="3725863" y="5441950"/>
          <p14:tracePt t="7010" x="3725863" y="5451475"/>
          <p14:tracePt t="7022" x="3725863" y="5461000"/>
          <p14:tracePt t="7043" x="3725863" y="5470525"/>
          <p14:tracePt t="7050" x="3735388" y="5478463"/>
          <p14:tracePt t="7071" x="3744913" y="5487988"/>
          <p14:tracePt t="7092" x="3762375" y="5487988"/>
          <p14:tracePt t="7109" x="3771900" y="5487988"/>
          <p14:tracePt t="7121" x="3781425" y="5470525"/>
          <p14:tracePt t="7126" x="3789363" y="5470525"/>
          <p14:tracePt t="7134" x="3798888" y="5461000"/>
          <p14:tracePt t="7142" x="3817938" y="5451475"/>
          <p14:tracePt t="7148" x="3825875" y="5441950"/>
          <p14:tracePt t="7155" x="3844925" y="5434013"/>
          <p14:tracePt t="7162" x="3854450" y="5414963"/>
          <p14:tracePt t="7169" x="3871913" y="5397500"/>
          <p14:tracePt t="7176" x="3881438" y="5368925"/>
          <p14:tracePt t="7184" x="3898900" y="5324475"/>
          <p14:tracePt t="7190" x="3971925" y="5259388"/>
          <p14:tracePt t="7197" x="4027488" y="5122863"/>
          <p14:tracePt t="7204" x="4110038" y="4967288"/>
          <p14:tracePt t="7210" x="4210050" y="4721225"/>
          <p14:tracePt t="7217" x="4256088" y="4538663"/>
          <p14:tracePt t="7226" x="4346575" y="4319588"/>
          <p14:tracePt t="7231" x="4375150" y="4164013"/>
          <p14:tracePt t="7239" x="4402138" y="4037013"/>
          <p14:tracePt t="7245" x="4429125" y="3935413"/>
          <p14:tracePt t="7252" x="4456113" y="3771900"/>
          <p14:tracePt t="7259" x="4475163" y="3643313"/>
          <p14:tracePt t="7266" x="4475163" y="3570288"/>
          <p14:tracePt t="7273" x="4484688" y="3443288"/>
          <p14:tracePt t="7280" x="4484688" y="3351213"/>
          <p14:tracePt t="7287" x="4484688" y="3251200"/>
          <p14:tracePt t="7294" x="4475163" y="3159125"/>
          <p14:tracePt t="7301" x="4475163" y="3068638"/>
          <p14:tracePt t="7310" x="4475163" y="2995613"/>
          <p14:tracePt t="7315" x="4456113" y="2867025"/>
          <p14:tracePt t="7322" x="4456113" y="2794000"/>
          <p14:tracePt t="7329" x="4448175" y="2711450"/>
          <p14:tracePt t="7337" x="4429125" y="2638425"/>
          <p14:tracePt t="7343" x="4419600" y="2520950"/>
          <p14:tracePt t="7350" x="4402138" y="2484438"/>
          <p14:tracePt t="7356" x="4383088" y="2419350"/>
          <p14:tracePt t="7364" x="4375150" y="2374900"/>
          <p14:tracePt t="7371" x="4356100" y="2338388"/>
          <p14:tracePt t="7378" x="4346575" y="2273300"/>
          <p14:tracePt t="7385" x="4329113" y="2246313"/>
          <p14:tracePt t="7392" x="4319588" y="2219325"/>
          <p14:tracePt t="7399" x="4310063" y="2182813"/>
          <p14:tracePt t="7406" x="4302125" y="2146300"/>
          <p14:tracePt t="7412" x="4283075" y="2109788"/>
          <p14:tracePt t="7419" x="4283075" y="2073275"/>
          <p14:tracePt t="7429" x="4273550" y="2054225"/>
          <p14:tracePt t="7434" x="4256088" y="2009775"/>
          <p14:tracePt t="7442" x="4256088" y="1973263"/>
          <p14:tracePt t="7448" x="4246563" y="1954213"/>
          <p14:tracePt t="7454" x="4229100" y="1917700"/>
          <p14:tracePt t="7462" x="4229100" y="1898650"/>
          <p14:tracePt t="7476" x="4219575" y="1890713"/>
          <p14:tracePt t="7483" x="4210050" y="1890713"/>
          <p14:tracePt t="7489" x="4210050" y="1881188"/>
          <p14:tracePt t="7504" x="4200525" y="1871663"/>
          <p14:tracePt t="7518" x="4183063" y="1871663"/>
          <p14:tracePt t="7538" x="4173538" y="1871663"/>
          <p14:tracePt t="7545" x="4164013" y="1871663"/>
          <p14:tracePt t="7552" x="4156075" y="1871663"/>
          <p14:tracePt t="7560" x="4146550" y="1871663"/>
          <p14:tracePt t="7567" x="4119563" y="1890713"/>
          <p14:tracePt t="7576" x="4100513" y="1898650"/>
          <p14:tracePt t="7580" x="4083050" y="1908175"/>
          <p14:tracePt t="7587" x="4064000" y="1917700"/>
          <p14:tracePt t="7595" x="4044950" y="1927225"/>
          <p14:tracePt t="7601" x="4017963" y="1935163"/>
          <p14:tracePt t="7609" x="3990975" y="1963738"/>
          <p14:tracePt t="7615" x="3963988" y="1990725"/>
          <p14:tracePt t="7622" x="3935413" y="2009775"/>
          <p14:tracePt t="7629" x="3917950" y="2027238"/>
          <p14:tracePt t="7636" x="3881438" y="2054225"/>
          <p14:tracePt t="7642" x="3844925" y="2119313"/>
          <p14:tracePt t="7650" x="3789363" y="2192338"/>
          <p14:tracePt t="7659" x="3762375" y="2246313"/>
          <p14:tracePt t="7664" x="3689350" y="2365375"/>
          <p14:tracePt t="7671" x="3662363" y="2528888"/>
          <p14:tracePt t="7678" x="3616325" y="2740025"/>
          <p14:tracePt t="7685" x="3562350" y="2995613"/>
          <p14:tracePt t="7692" x="3543300" y="3178175"/>
          <p14:tracePt t="7699" x="3506788" y="3443288"/>
          <p14:tracePt t="7706" x="3506788" y="3616325"/>
          <p14:tracePt t="7712" x="3497263" y="3779838"/>
          <p14:tracePt t="7720" x="3497263" y="3898900"/>
          <p14:tracePt t="7728" x="3497263" y="4064000"/>
          <p14:tracePt t="7733" x="3497263" y="4246563"/>
          <p14:tracePt t="7742" x="3497263" y="4373563"/>
          <p14:tracePt t="7747" x="3497263" y="4502150"/>
          <p14:tracePt t="7755" x="3497263" y="4592638"/>
          <p14:tracePt t="7762" x="3479800" y="4702175"/>
          <p14:tracePt t="7769" x="3479800" y="4830763"/>
          <p14:tracePt t="7775" x="3479800" y="4903788"/>
          <p14:tracePt t="7783" x="3479800" y="4976813"/>
          <p14:tracePt t="7793" x="3497263" y="5095875"/>
          <p14:tracePt t="7799" x="3497263" y="5186363"/>
          <p14:tracePt t="7803" x="3525838" y="5295900"/>
          <p14:tracePt t="7811" x="3525838" y="5351463"/>
          <p14:tracePt t="7819" x="3533775" y="5414963"/>
          <p14:tracePt t="7826" x="3552825" y="5487988"/>
          <p14:tracePt t="7831" x="3562350" y="5570538"/>
          <p14:tracePt t="7838" x="3579813" y="5624513"/>
          <p14:tracePt t="7845" x="3598863" y="5689600"/>
          <p14:tracePt t="7853" x="3625850" y="5734050"/>
          <p14:tracePt t="7860" x="3625850" y="5770563"/>
          <p14:tracePt t="7868" x="3635375" y="5807075"/>
          <p14:tracePt t="7876" x="3643313" y="5843588"/>
          <p14:tracePt t="7880" x="3652838" y="5881688"/>
          <p14:tracePt t="7887" x="3662363" y="5908675"/>
          <p14:tracePt t="7896" x="3671888" y="5935663"/>
          <p14:tracePt t="7901" x="3671888" y="5962650"/>
          <p14:tracePt t="7909" x="3679825" y="5991225"/>
          <p14:tracePt t="7915" x="3679825" y="6018213"/>
          <p14:tracePt t="7924" x="3689350" y="6045200"/>
          <p14:tracePt t="7929" x="3698875" y="6072188"/>
          <p14:tracePt t="7944" x="3716338" y="6137275"/>
          <p14:tracePt t="7950" x="3735388" y="6154738"/>
          <p14:tracePt t="7959" x="3735388" y="6173788"/>
          <p14:tracePt t="7964" x="3744913" y="6191250"/>
          <p14:tracePt t="7971" x="3744913" y="6210300"/>
          <p14:tracePt t="7979" x="3752850" y="6210300"/>
          <p14:tracePt t="7986" x="3752850" y="6218238"/>
          <p14:tracePt t="7992" x="3752850" y="6227763"/>
          <p14:tracePt t="8007" x="3771900" y="6227763"/>
          <p14:tracePt t="8020" x="3781425" y="6227763"/>
          <p14:tracePt t="8027" x="3789363" y="6227763"/>
          <p14:tracePt t="8034" x="3798888" y="6227763"/>
          <p14:tracePt t="8041" x="3817938" y="6218238"/>
          <p14:tracePt t="8047" x="3835400" y="6181725"/>
          <p14:tracePt t="8055" x="3854450" y="6154738"/>
          <p14:tracePt t="8062" x="3890963" y="6100763"/>
          <p14:tracePt t="8069" x="3971925" y="5926138"/>
          <p14:tracePt t="8075" x="4044950" y="5770563"/>
          <p14:tracePt t="8083" x="4110038" y="5607050"/>
          <p14:tracePt t="8091" x="4183063" y="5414963"/>
          <p14:tracePt t="8096" x="4265613" y="5241925"/>
          <p14:tracePt t="8103" x="4346575" y="5049838"/>
          <p14:tracePt t="8110" x="4392613" y="4913313"/>
          <p14:tracePt t="8119" x="4429125" y="4803775"/>
          <p14:tracePt t="8125" x="4448175" y="4738688"/>
          <p14:tracePt t="8132" x="4456113" y="4665663"/>
          <p14:tracePt t="8138" x="4484688" y="4565650"/>
          <p14:tracePt t="8147" x="4511675" y="4475163"/>
          <p14:tracePt t="8153" x="4511675" y="4419600"/>
          <p14:tracePt t="8160" x="4521200" y="4356100"/>
          <p14:tracePt t="8167" x="4538663" y="4246563"/>
          <p14:tracePt t="8175" x="4548188" y="4100513"/>
          <p14:tracePt t="8181" x="4565650" y="3971925"/>
          <p14:tracePt t="8187" x="4575175" y="3889375"/>
          <p14:tracePt t="8195" x="4575175" y="3816350"/>
          <p14:tracePt t="8201" x="4575175" y="3706813"/>
          <p14:tracePt t="8209" x="4575175" y="3579813"/>
          <p14:tracePt t="8215" x="4575175" y="3487738"/>
          <p14:tracePt t="8223" x="4575175" y="3414713"/>
          <p14:tracePt t="8229" x="4575175" y="3351213"/>
          <p14:tracePt t="8237" x="4575175" y="3278188"/>
          <p14:tracePt t="8243" x="4565650" y="3232150"/>
          <p14:tracePt t="8250" x="4557713" y="3205163"/>
          <p14:tracePt t="8259" x="4548188" y="3151188"/>
          <p14:tracePt t="8264" x="4529138" y="3078163"/>
          <p14:tracePt t="8272" x="4492625" y="2995613"/>
          <p14:tracePt t="8278" x="4492625" y="2940050"/>
          <p14:tracePt t="8285" x="4492625" y="2857500"/>
          <p14:tracePt t="8292" x="4484688" y="2803525"/>
          <p14:tracePt t="8300" x="4465638" y="2720975"/>
          <p14:tracePt t="8309" x="4465638" y="2684463"/>
          <p14:tracePt t="8312" x="4456113" y="2611438"/>
          <p14:tracePt t="8320" x="4456113" y="2584450"/>
          <p14:tracePt t="8327" x="4456113" y="2557463"/>
          <p14:tracePt t="8334" x="4448175" y="2520950"/>
          <p14:tracePt t="8342" x="4438650" y="2501900"/>
          <p14:tracePt t="8348" x="4429125" y="2484438"/>
          <p14:tracePt t="8356" x="4429125" y="2474913"/>
          <p14:tracePt t="8362" x="4419600" y="2465388"/>
          <p14:tracePt t="8375" x="4411663" y="2438400"/>
          <p14:tracePt t="8392" x="4392613" y="2428875"/>
          <p14:tracePt t="8397" x="4392613" y="2419350"/>
          <p14:tracePt t="8404" x="4383088" y="2411413"/>
          <p14:tracePt t="8410" x="4383088" y="2392363"/>
          <p14:tracePt t="8418" x="4375150" y="2382838"/>
          <p14:tracePt t="8425" x="4365625" y="2374900"/>
          <p14:tracePt t="8432" x="4356100" y="2365375"/>
          <p14:tracePt t="8438" x="4346575" y="2346325"/>
          <p14:tracePt t="8445" x="4338638" y="2309813"/>
          <p14:tracePt t="8453" x="4319588" y="2301875"/>
          <p14:tracePt t="8459" x="4310063" y="2265363"/>
          <p14:tracePt t="8469" x="4292600" y="2236788"/>
          <p14:tracePt t="8475" x="4283075" y="2236788"/>
          <p14:tracePt t="8480" x="4265613" y="2219325"/>
          <p14:tracePt t="8489" x="4256088" y="2200275"/>
          <p14:tracePt t="8494" x="4246563" y="2192338"/>
          <p14:tracePt t="8501" x="4229100" y="2182813"/>
          <p14:tracePt t="8509" x="4229100" y="2173288"/>
          <p14:tracePt t="8516" x="4219575" y="2163763"/>
          <p14:tracePt t="8522" x="4200525" y="2155825"/>
          <p14:tracePt t="8529" x="4192588" y="2155825"/>
          <p14:tracePt t="8536" x="4183063" y="2146300"/>
          <p14:tracePt t="8544" x="4173538" y="2146300"/>
          <p14:tracePt t="8550" x="4156075" y="2146300"/>
          <p14:tracePt t="8564" x="4156075" y="2136775"/>
          <p14:tracePt t="8571" x="4137025" y="2136775"/>
          <p14:tracePt t="8579" x="4127500" y="2136775"/>
          <p14:tracePt t="8592" x="4110038" y="2136775"/>
          <p14:tracePt t="8598" x="4100513" y="2136775"/>
          <p14:tracePt t="8613" x="4083050" y="2136775"/>
          <p14:tracePt t="8626" x="4064000" y="2136775"/>
          <p14:tracePt t="8642" x="4054475" y="2136775"/>
          <p14:tracePt t="8649" x="4037013" y="2136775"/>
          <p14:tracePt t="8662" x="4017963" y="2146300"/>
          <p14:tracePt t="8675" x="4000500" y="2146300"/>
          <p14:tracePt t="8682" x="3990975" y="2146300"/>
          <p14:tracePt t="8689" x="3981450" y="2146300"/>
          <p14:tracePt t="8696" x="3971925" y="2146300"/>
          <p14:tracePt t="8705" x="3971925" y="2155825"/>
          <p14:tracePt t="8710" x="3963988" y="2173288"/>
          <p14:tracePt t="8718" x="3954463" y="2173288"/>
          <p14:tracePt t="8725" x="3944938" y="2182813"/>
          <p14:tracePt t="8739" x="3927475" y="2192338"/>
          <p14:tracePt t="8746" x="3917950" y="2200275"/>
          <p14:tracePt t="8759" x="3908425" y="2219325"/>
          <p14:tracePt t="8766" x="3898900" y="2228850"/>
          <p14:tracePt t="8775" x="3890963" y="2255838"/>
          <p14:tracePt t="8780" x="3881438" y="2292350"/>
          <p14:tracePt t="8789" x="3871913" y="2338388"/>
          <p14:tracePt t="8795" x="3844925" y="2428875"/>
          <p14:tracePt t="8802" x="3817938" y="2547938"/>
          <p14:tracePt t="8808" x="3762375" y="2784475"/>
          <p14:tracePt t="8815" x="3716338" y="2968625"/>
          <p14:tracePt t="8821" x="3671888" y="3178175"/>
          <p14:tracePt t="8828" x="3643313" y="3287713"/>
          <p14:tracePt t="8836" x="3616325" y="3387725"/>
          <p14:tracePt t="8842" x="3589338" y="3516313"/>
          <p14:tracePt t="8850" x="3579813" y="3579813"/>
          <p14:tracePt t="8857" x="3562350" y="3633788"/>
          <p14:tracePt t="8864" x="3552825" y="3716338"/>
          <p14:tracePt t="8870" x="3552825" y="3808413"/>
          <p14:tracePt t="8877" x="3533775" y="3917950"/>
          <p14:tracePt t="8893" x="3525838" y="4137025"/>
          <p14:tracePt t="8899" x="3525838" y="4210050"/>
          <p14:tracePt t="8905" x="3525838" y="4310063"/>
          <p14:tracePt t="8912" x="3525838" y="4438650"/>
          <p14:tracePt t="8919" x="3506788" y="4548188"/>
          <p14:tracePt t="8927" x="3516313" y="4621213"/>
          <p14:tracePt t="8935" x="3506788" y="4730750"/>
          <p14:tracePt t="8941" x="3506788" y="4811713"/>
          <p14:tracePt t="8947" x="3506788" y="4867275"/>
          <p14:tracePt t="8954" x="3506788" y="4940300"/>
          <p14:tracePt t="8961" x="3506788" y="5013325"/>
          <p14:tracePt t="8968" x="3525838" y="5095875"/>
          <p14:tracePt t="8975" x="3525838" y="5186363"/>
          <p14:tracePt t="8982" x="3533775" y="5222875"/>
          <p14:tracePt t="8988" x="3533775" y="5287963"/>
          <p14:tracePt t="8996" x="3533775" y="5314950"/>
          <p14:tracePt t="9002" x="3533775" y="5414963"/>
          <p14:tracePt t="9010" x="3543300" y="5497513"/>
          <p14:tracePt t="9017" x="3552825" y="5534025"/>
          <p14:tracePt t="9024" x="3552825" y="5607050"/>
          <p14:tracePt t="9031" x="3562350" y="5643563"/>
          <p14:tracePt t="9037" x="3579813" y="5697538"/>
          <p14:tracePt t="9044" x="3579813" y="5726113"/>
          <p14:tracePt t="9051" x="3589338" y="5770563"/>
          <p14:tracePt t="9058" x="3598863" y="5789613"/>
          <p14:tracePt t="9066" x="3606800" y="5816600"/>
          <p14:tracePt t="9075" x="3606800" y="5835650"/>
          <p14:tracePt t="9079" x="3616325" y="5843588"/>
          <p14:tracePt t="9086" x="3616325" y="5853113"/>
          <p14:tracePt t="9114" x="3625850" y="5862638"/>
          <p14:tracePt t="9121" x="3625850" y="5872163"/>
          <p14:tracePt t="9135" x="3635375" y="5872163"/>
          <p14:tracePt t="9142" x="3635375" y="5881688"/>
          <p14:tracePt t="9149" x="3643313" y="5881688"/>
          <p14:tracePt t="9157" x="3662363" y="5881688"/>
          <p14:tracePt t="9170" x="3671888" y="5881688"/>
          <p14:tracePt t="9177" x="3689350" y="5881688"/>
          <p14:tracePt t="9184" x="3708400" y="5881688"/>
          <p14:tracePt t="9192" x="3725863" y="5881688"/>
          <p14:tracePt t="9205" x="3744913" y="5872163"/>
          <p14:tracePt t="9212" x="3762375" y="5872163"/>
          <p14:tracePt t="9219" x="3771900" y="5872163"/>
          <p14:tracePt t="9227" x="3789363" y="5862638"/>
          <p14:tracePt t="9233" x="3798888" y="5853113"/>
          <p14:tracePt t="9241" x="3825875" y="5843588"/>
          <p14:tracePt t="9248" x="3844925" y="5835650"/>
          <p14:tracePt t="9253" x="3862388" y="5816600"/>
          <p14:tracePt t="9261" x="3890963" y="5807075"/>
          <p14:tracePt t="9268" x="3927475" y="5780088"/>
          <p14:tracePt t="9274" x="3954463" y="5743575"/>
          <p14:tracePt t="9281" x="3990975" y="5716588"/>
          <p14:tracePt t="9288" x="4027488" y="5661025"/>
          <p14:tracePt t="9296" x="4064000" y="5597525"/>
          <p14:tracePt t="9302" x="4137025" y="5497513"/>
          <p14:tracePt t="9310" x="4173538" y="5414963"/>
          <p14:tracePt t="9316" x="4219575" y="5305425"/>
          <p14:tracePt t="9324" x="4273550" y="5186363"/>
          <p14:tracePt t="9331" x="4338638" y="4995863"/>
          <p14:tracePt t="9337" x="4383088" y="4884738"/>
          <p14:tracePt t="9344" x="4429125" y="4702175"/>
          <p14:tracePt t="9351" x="4456113" y="4602163"/>
          <p14:tracePt t="9358" x="4475163" y="4438650"/>
          <p14:tracePt t="9366" x="4502150" y="4292600"/>
          <p14:tracePt t="9374" x="4511675" y="4127500"/>
          <p14:tracePt t="9379" x="4511675" y="3963988"/>
          <p14:tracePt t="9386" x="4511675" y="3889375"/>
          <p14:tracePt t="9393" x="4511675" y="3779838"/>
          <p14:tracePt t="9400" x="4511675" y="3670300"/>
          <p14:tracePt t="9407" x="4511675" y="3543300"/>
          <p14:tracePt t="9414" x="4511675" y="3433763"/>
          <p14:tracePt t="9421" x="4511675" y="3333750"/>
          <p14:tracePt t="9428" x="4502150" y="3260725"/>
          <p14:tracePt t="9435" x="4484688" y="3159125"/>
          <p14:tracePt t="9442" x="4465638" y="2995613"/>
          <p14:tracePt t="9449" x="4456113" y="2867025"/>
          <p14:tracePt t="9457" x="4456113" y="2684463"/>
          <p14:tracePt t="9463" x="4438650" y="2593975"/>
          <p14:tracePt t="9470" x="4438650" y="2465388"/>
          <p14:tracePt t="9478" x="4438650" y="2338388"/>
          <p14:tracePt t="9484" x="4429125" y="2246313"/>
          <p14:tracePt t="9491" x="4419600" y="2163763"/>
          <p14:tracePt t="9498" x="4402138" y="2127250"/>
          <p14:tracePt t="9505" x="4402138" y="2082800"/>
          <p14:tracePt t="9512" x="4392613" y="2054225"/>
          <p14:tracePt t="9518" x="4383088" y="2036763"/>
          <p14:tracePt t="9526" x="4375150" y="2027238"/>
          <p14:tracePt t="9533" x="4375150" y="2009775"/>
          <p14:tracePt t="9541" x="4375150" y="2000250"/>
          <p14:tracePt t="9553" x="4365625" y="1990725"/>
          <p14:tracePt t="9561" x="4365625" y="1981200"/>
          <p14:tracePt t="9568" x="4356100" y="1973263"/>
          <p14:tracePt t="9574" x="4356100" y="1963738"/>
          <p14:tracePt t="9582" x="4346575" y="1954213"/>
          <p14:tracePt t="9588" x="4346575" y="1944688"/>
          <p14:tracePt t="9596" x="4338638" y="1944688"/>
          <p14:tracePt t="9610" x="4329113" y="1935163"/>
          <p14:tracePt t="9616" x="4319588" y="1927225"/>
          <p14:tracePt t="9624" x="4319588" y="1917700"/>
          <p14:tracePt t="9631" x="4310063" y="1917700"/>
          <p14:tracePt t="9637" x="4302125" y="1898650"/>
          <p14:tracePt t="9644" x="4292600" y="1898650"/>
          <p14:tracePt t="9651" x="4283075" y="1898650"/>
          <p14:tracePt t="9659" x="4265613" y="1890713"/>
          <p14:tracePt t="9666" x="4256088" y="1890713"/>
          <p14:tracePt t="9674" x="4246563" y="1890713"/>
          <p14:tracePt t="9686" x="4229100" y="1881188"/>
          <p14:tracePt t="9693" x="4219575" y="1881188"/>
          <p14:tracePt t="9701" x="4210050" y="1881188"/>
          <p14:tracePt t="9707" x="4200525" y="1881188"/>
          <p14:tracePt t="9714" x="4183063" y="1871663"/>
          <p14:tracePt t="9721" x="4173538" y="1871663"/>
          <p14:tracePt t="9728" x="4164013" y="1871663"/>
          <p14:tracePt t="9742" x="4146550" y="1871663"/>
          <p14:tracePt t="9749" x="4137025" y="1871663"/>
          <p14:tracePt t="9757" x="4127500" y="1871663"/>
          <p14:tracePt t="9763" x="4110038" y="1871663"/>
          <p14:tracePt t="9770" x="4090988" y="1871663"/>
          <p14:tracePt t="9777" x="4073525" y="1871663"/>
          <p14:tracePt t="9783" x="4054475" y="1871663"/>
          <p14:tracePt t="9791" x="4044950" y="1890713"/>
          <p14:tracePt t="9798" x="4037013" y="1890713"/>
          <p14:tracePt t="9805" x="4027488" y="1898650"/>
          <p14:tracePt t="9812" x="4000500" y="1917700"/>
          <p14:tracePt t="9818" x="3981450" y="1927225"/>
          <p14:tracePt t="9826" x="3981450" y="1935163"/>
          <p14:tracePt t="9833" x="3963988" y="1954213"/>
          <p14:tracePt t="9840" x="3935413" y="1973263"/>
          <p14:tracePt t="9846" x="3917950" y="2000250"/>
          <p14:tracePt t="9854" x="3908425" y="2000250"/>
          <p14:tracePt t="9861" x="3881438" y="2027238"/>
          <p14:tracePt t="9867" x="3862388" y="2063750"/>
          <p14:tracePt t="9874" x="3844925" y="2082800"/>
          <p14:tracePt t="9882" x="3825875" y="2127250"/>
          <p14:tracePt t="9890" x="3798888" y="2155825"/>
          <p14:tracePt t="9896" x="3781425" y="2209800"/>
          <p14:tracePt t="9902" x="3744913" y="2273300"/>
          <p14:tracePt t="9909" x="3716338" y="2338388"/>
          <p14:tracePt t="9917" x="3708400" y="2401888"/>
          <p14:tracePt t="9923" x="3662363" y="2511425"/>
          <p14:tracePt t="9930" x="3616325" y="2630488"/>
          <p14:tracePt t="9938" x="3589338" y="2757488"/>
          <p14:tracePt t="9944" x="3543300" y="2876550"/>
          <p14:tracePt t="9952" x="3516313" y="2949575"/>
          <p14:tracePt t="9958" x="3516313" y="3013075"/>
          <p14:tracePt t="9965" x="3479800" y="3122613"/>
          <p14:tracePt t="9974" x="3460750" y="3224213"/>
          <p14:tracePt t="9979" x="3452813" y="3260725"/>
          <p14:tracePt t="9986" x="3433763" y="3305175"/>
          <p14:tracePt t="10008" x="3406775" y="3470275"/>
          <p14:tracePt t="10014" x="3397250" y="3506788"/>
          <p14:tracePt t="10021" x="3397250" y="3560763"/>
          <p14:tracePt t="10028" x="3397250" y="3597275"/>
          <p14:tracePt t="10034" x="3397250" y="3652838"/>
          <p14:tracePt t="10042" x="3397250" y="3706813"/>
          <p14:tracePt t="10050" x="3397250" y="3779838"/>
          <p14:tracePt t="10056" x="3416300" y="3881438"/>
          <p14:tracePt t="10063" x="3416300" y="4008438"/>
          <p14:tracePt t="10069" x="3416300" y="4100513"/>
          <p14:tracePt t="10077" x="3424238" y="4210050"/>
          <p14:tracePt t="10083" x="3443288" y="4356100"/>
          <p14:tracePt t="10090" x="3443288" y="4446588"/>
          <p14:tracePt t="10098" x="3452813" y="4575175"/>
          <p14:tracePt t="10106" x="3470275" y="4694238"/>
          <p14:tracePt t="10112" x="3479800" y="4767263"/>
          <p14:tracePt t="10119" x="3479800" y="4821238"/>
          <p14:tracePt t="10126" x="3497263" y="4903788"/>
          <p14:tracePt t="10132" x="3506788" y="4959350"/>
          <p14:tracePt t="10140" x="3506788" y="5003800"/>
          <p14:tracePt t="10149" x="3516313" y="5059363"/>
          <p14:tracePt t="10153" x="3516313" y="5095875"/>
          <p14:tracePt t="10161" x="3525838" y="5122863"/>
          <p14:tracePt t="10168" x="3543300" y="5186363"/>
          <p14:tracePt t="10175" x="3543300" y="5205413"/>
          <p14:tracePt t="10182" x="3552825" y="5241925"/>
          <p14:tracePt t="10190" x="3562350" y="5259388"/>
          <p14:tracePt t="10196" x="3570288" y="5278438"/>
          <p14:tracePt t="10203" x="3570288" y="5305425"/>
          <p14:tracePt t="10211" x="3579813" y="5332413"/>
          <p14:tracePt t="10218" x="3589338" y="5360988"/>
          <p14:tracePt t="10223" x="3598863" y="5378450"/>
          <p14:tracePt t="10230" x="3606800" y="5397500"/>
          <p14:tracePt t="10238" x="3616325" y="5405438"/>
          <p14:tracePt t="10245" x="3625850" y="5424488"/>
          <p14:tracePt t="10251" x="3635375" y="5451475"/>
          <p14:tracePt t="10258" x="3643313" y="5451475"/>
          <p14:tracePt t="10265" x="3652838" y="5470525"/>
          <p14:tracePt t="10273" x="3662363" y="5470525"/>
          <p14:tracePt t="10279" x="3662363" y="5478463"/>
          <p14:tracePt t="10286" x="3671888" y="5487988"/>
          <p14:tracePt t="10293" x="3679825" y="5487988"/>
          <p14:tracePt t="10307" x="3698875" y="5497513"/>
          <p14:tracePt t="10316" x="3708400" y="5497513"/>
          <p14:tracePt t="10322" x="3716338" y="5514975"/>
          <p14:tracePt t="10327" x="3725863" y="5514975"/>
          <p14:tracePt t="10335" x="3735388" y="5514975"/>
          <p14:tracePt t="10343" x="3735388" y="5534025"/>
          <p14:tracePt t="10350" x="3744913" y="5534025"/>
          <p14:tracePt t="10357" x="3752850" y="5543550"/>
          <p14:tracePt t="10363" x="3762375" y="5543550"/>
          <p14:tracePt t="10371" x="3771900" y="5551488"/>
          <p14:tracePt t="10378" x="3781425" y="5561013"/>
          <p14:tracePt t="10385" x="3789363" y="5561013"/>
          <p14:tracePt t="10398" x="3789363" y="5570538"/>
          <p14:tracePt t="10406" x="3798888" y="5570538"/>
          <p14:tracePt t="10412" x="3808413" y="5570538"/>
          <p14:tracePt t="10419" x="3817938" y="5580063"/>
          <p14:tracePt t="10434" x="3825875" y="5580063"/>
          <p14:tracePt t="10461" x="3835400" y="5580063"/>
          <p14:tracePt t="10475" x="3844925" y="5580063"/>
          <p14:tracePt t="10490" x="3844925" y="5570538"/>
          <p14:tracePt t="10511" x="3854450" y="5561013"/>
          <p14:tracePt t="10516" x="3862388" y="5543550"/>
          <p14:tracePt t="10523" x="3881438" y="5524500"/>
          <p14:tracePt t="10531" x="3908425" y="5478463"/>
          <p14:tracePt t="10540" x="3927475" y="5451475"/>
          <p14:tracePt t="10544" x="3944938" y="5405438"/>
          <p14:tracePt t="10552" x="3990975" y="5341938"/>
          <p14:tracePt t="10559" x="4064000" y="5168900"/>
          <p14:tracePt t="10565" x="4137025" y="5003800"/>
          <p14:tracePt t="10573" x="4183063" y="4903788"/>
          <p14:tracePt t="10579" x="4246563" y="4748213"/>
          <p14:tracePt t="10587" x="4283075" y="4638675"/>
          <p14:tracePt t="10593" x="4346575" y="4502150"/>
          <p14:tracePt t="10601" x="4402138" y="4373563"/>
          <p14:tracePt t="10607" x="4429125" y="4256088"/>
          <p14:tracePt t="10614" x="4475163" y="4154488"/>
          <p14:tracePt t="10623" x="4502150" y="4064000"/>
          <p14:tracePt t="10628" x="4511675" y="3990975"/>
          <p14:tracePt t="10636" x="4538663" y="3944938"/>
          <p14:tracePt t="10643" x="4538663" y="3844925"/>
          <p14:tracePt t="10649" x="4565650" y="3771900"/>
          <p14:tracePt t="10656" x="4565650" y="3725863"/>
          <p14:tracePt t="10662" x="4575175" y="3662363"/>
          <p14:tracePt t="10671" x="4575175" y="3597275"/>
          <p14:tracePt t="10677" x="4575175" y="3560763"/>
          <p14:tracePt t="10684" x="4584700" y="3506788"/>
          <p14:tracePt t="10690" x="4584700" y="3451225"/>
          <p14:tracePt t="10698" x="4584700" y="3406775"/>
          <p14:tracePt t="10706" x="4584700" y="3351213"/>
          <p14:tracePt t="10712" x="4584700" y="3278188"/>
          <p14:tracePt t="10719" x="4584700" y="3205163"/>
          <p14:tracePt t="10725" x="4584700" y="3132138"/>
          <p14:tracePt t="10733" x="4602163" y="3049588"/>
          <p14:tracePt t="10740" x="4602163" y="2995613"/>
          <p14:tracePt t="10748" x="4602163" y="2922588"/>
          <p14:tracePt t="10754" x="4602163" y="2867025"/>
          <p14:tracePt t="10760" x="4602163" y="2820988"/>
          <p14:tracePt t="10769" x="4602163" y="2794000"/>
          <p14:tracePt t="10775" x="4602163" y="2767013"/>
          <p14:tracePt t="10782" x="4602163" y="2730500"/>
          <p14:tracePt t="10790" x="4594225" y="2703513"/>
          <p14:tracePt t="10795" x="4584700" y="2693988"/>
          <p14:tracePt t="10803" x="4584700" y="2674938"/>
          <p14:tracePt t="10810" x="4584700" y="2657475"/>
          <p14:tracePt t="10823" x="4575175" y="2638425"/>
          <p14:tracePt t="10830" x="4565650" y="2638425"/>
          <p14:tracePt t="10837" x="4565650" y="2630488"/>
          <p14:tracePt t="10845" x="4557713" y="2611438"/>
          <p14:tracePt t="10851" x="4557713" y="2601913"/>
          <p14:tracePt t="10858" x="4538663" y="2584450"/>
          <p14:tracePt t="10865" x="4538663" y="2565400"/>
          <p14:tracePt t="10873" x="4529138" y="2557463"/>
          <p14:tracePt t="10891" x="4511675" y="2520950"/>
          <p14:tracePt t="10892" x="4502150" y="2520950"/>
          <p14:tracePt t="10900" x="4492625" y="2511425"/>
          <p14:tracePt t="10907" x="4492625" y="2492375"/>
          <p14:tracePt t="10914" x="4475163" y="2474913"/>
          <p14:tracePt t="10923" x="4456113" y="2465388"/>
          <p14:tracePt t="10927" x="4448175" y="2447925"/>
          <p14:tracePt t="10935" x="4429125" y="2428875"/>
          <p14:tracePt t="10942" x="4411663" y="2401888"/>
          <p14:tracePt t="10948" x="4392613" y="2374900"/>
          <p14:tracePt t="10956" x="4375150" y="2355850"/>
          <p14:tracePt t="10963" x="4338638" y="2319338"/>
          <p14:tracePt t="10970" x="4329113" y="2301875"/>
          <p14:tracePt t="10976" x="4283075" y="2282825"/>
          <p14:tracePt t="10983" x="4265613" y="2265363"/>
          <p14:tracePt t="10990" x="4246563" y="2246313"/>
          <p14:tracePt t="10998" x="4229100" y="2236788"/>
          <p14:tracePt t="11006" x="4210050" y="2219325"/>
          <p14:tracePt t="11011" x="4164013" y="2192338"/>
          <p14:tracePt t="11018" x="4156075" y="2182813"/>
          <p14:tracePt t="11026" x="4137025" y="2163763"/>
          <p14:tracePt t="11034" x="4110038" y="2163763"/>
          <p14:tracePt t="11039" x="4083050" y="2146300"/>
          <p14:tracePt t="11046" x="4054475" y="2146300"/>
          <p14:tracePt t="11053" x="4017963" y="2127250"/>
          <p14:tracePt t="11060" x="4008438" y="2119313"/>
          <p14:tracePt t="11067" x="3990975" y="2100263"/>
          <p14:tracePt t="11075" x="3963988" y="2090738"/>
          <p14:tracePt t="11081" x="3935413" y="2082800"/>
          <p14:tracePt t="11089" x="3917950" y="2073275"/>
          <p14:tracePt t="11095" x="3898900" y="2063750"/>
          <p14:tracePt t="11102" x="3881438" y="2054225"/>
          <p14:tracePt t="11109" x="3871913" y="2046288"/>
          <p14:tracePt t="11116" x="3862388" y="2036763"/>
          <p14:tracePt t="11123" x="3854450" y="2036763"/>
          <p14:tracePt t="11130" x="3854450" y="2027238"/>
          <p14:tracePt t="11140" x="3844925" y="2027238"/>
          <p14:tracePt t="11144" x="3835400" y="2027238"/>
          <p14:tracePt t="11151" x="3825875" y="2027238"/>
          <p14:tracePt t="11158" x="3817938" y="2027238"/>
          <p14:tracePt t="11164" x="3808413" y="2027238"/>
          <p14:tracePt t="11186" x="3798888" y="2027238"/>
          <p14:tracePt t="11192" x="3789363" y="2036763"/>
          <p14:tracePt t="11199" x="3781425" y="2046288"/>
          <p14:tracePt t="11206" x="3771900" y="2063750"/>
          <p14:tracePt t="11213" x="3762375" y="2063750"/>
          <p14:tracePt t="11222" x="3752850" y="2082800"/>
          <p14:tracePt t="11227" x="3744913" y="2109788"/>
          <p14:tracePt t="11234" x="3725863" y="2127250"/>
          <p14:tracePt t="11242" x="3716338" y="2173288"/>
          <p14:tracePt t="11249" x="3708400" y="2200275"/>
          <p14:tracePt t="11255" x="3698875" y="2246313"/>
          <p14:tracePt t="11262" x="3652838" y="2338388"/>
          <p14:tracePt t="11269" x="3606800" y="2474913"/>
          <p14:tracePt t="11277" x="3570288" y="2574925"/>
          <p14:tracePt t="11283" x="3543300" y="2667000"/>
          <p14:tracePt t="11290" x="3506788" y="2830513"/>
          <p14:tracePt t="11298" x="3479800" y="2913063"/>
          <p14:tracePt t="11305" x="3470275" y="3005138"/>
          <p14:tracePt t="11311" x="3452813" y="3086100"/>
          <p14:tracePt t="11318" x="3443288" y="3232150"/>
          <p14:tracePt t="11326" x="3424238" y="3305175"/>
          <p14:tracePt t="11332" x="3416300" y="3414713"/>
          <p14:tracePt t="11339" x="3397250" y="3533775"/>
          <p14:tracePt t="11348" x="3397250" y="3606800"/>
          <p14:tracePt t="11356" x="3397250" y="3716338"/>
          <p14:tracePt t="11360" x="3397250" y="3789363"/>
          <p14:tracePt t="11368" x="3387725" y="3898900"/>
          <p14:tracePt t="11374" x="3387725" y="3971925"/>
          <p14:tracePt t="11382" x="3370263" y="4090988"/>
          <p14:tracePt t="11389" x="3370263" y="4200525"/>
          <p14:tracePt t="11396" x="3370263" y="4310063"/>
          <p14:tracePt t="11402" x="3370263" y="4438650"/>
          <p14:tracePt t="11409" x="3370263" y="4511675"/>
          <p14:tracePt t="11417" x="3370263" y="4584700"/>
          <p14:tracePt t="11423" x="3379788" y="4675188"/>
          <p14:tracePt t="11430" x="3379788" y="4730750"/>
          <p14:tracePt t="11439" x="3387725" y="4794250"/>
          <p14:tracePt t="11445" x="3397250" y="4840288"/>
          <p14:tracePt t="11451" x="3416300" y="4894263"/>
          <p14:tracePt t="11458" x="3424238" y="4976813"/>
          <p14:tracePt t="11465" x="3424238" y="5013325"/>
          <p14:tracePt t="11472" x="3443288" y="5059363"/>
          <p14:tracePt t="11480" x="3443288" y="5086350"/>
          <p14:tracePt t="11487" x="3452813" y="5113338"/>
          <p14:tracePt t="11493" x="3452813" y="5141913"/>
          <p14:tracePt t="11500" x="3470275" y="5178425"/>
          <p14:tracePt t="11507" x="3479800" y="5205413"/>
          <p14:tracePt t="11514" x="3479800" y="5232400"/>
          <p14:tracePt t="11522" x="3489325" y="5268913"/>
          <p14:tracePt t="11528" x="3497263" y="5287963"/>
          <p14:tracePt t="11535" x="3497263" y="5324475"/>
          <p14:tracePt t="11542" x="3497263" y="5341938"/>
          <p14:tracePt t="11549" x="3506788" y="5360988"/>
          <p14:tracePt t="11556" x="3516313" y="5378450"/>
          <p14:tracePt t="11562" x="3525838" y="5397500"/>
          <p14:tracePt t="11570" x="3525838" y="5405438"/>
          <p14:tracePt t="11578" x="3533775" y="5414963"/>
          <p14:tracePt t="11584" x="3533775" y="5441950"/>
          <p14:tracePt t="11591" x="3543300" y="5461000"/>
          <p14:tracePt t="11597" x="3552825" y="5470525"/>
          <p14:tracePt t="11606" x="3552825" y="5478463"/>
          <p14:tracePt t="11611" x="3570288" y="5497513"/>
          <p14:tracePt t="11618" x="3570288" y="5507038"/>
          <p14:tracePt t="11626" x="3589338" y="5543550"/>
          <p14:tracePt t="11634" x="3598863" y="5561013"/>
          <p14:tracePt t="11639" x="3598863" y="5588000"/>
          <p14:tracePt t="11646" x="3616325" y="5616575"/>
          <p14:tracePt t="11656" x="3616325" y="5634038"/>
          <p14:tracePt t="11659" x="3625850" y="5670550"/>
          <p14:tracePt t="11668" x="3635375" y="5697538"/>
          <p14:tracePt t="11675" x="3643313" y="5726113"/>
          <p14:tracePt t="11682" x="3652838" y="5743575"/>
          <p14:tracePt t="11689" x="3652838" y="5770563"/>
          <p14:tracePt t="11695" x="3679825" y="5807075"/>
          <p14:tracePt t="11702" x="3689350" y="5835650"/>
          <p14:tracePt t="11709" x="3698875" y="5853113"/>
          <p14:tracePt t="11716" x="3698875" y="5862638"/>
          <p14:tracePt t="11722" x="3708400" y="5889625"/>
          <p14:tracePt t="11729" x="3716338" y="5908675"/>
          <p14:tracePt t="11744" x="3716338" y="5926138"/>
          <p14:tracePt t="11750" x="3716338" y="5935663"/>
          <p14:tracePt t="11758" x="3725863" y="5954713"/>
          <p14:tracePt t="11780" x="3735388" y="5972175"/>
          <p14:tracePt t="11793" x="3735388" y="5981700"/>
          <p14:tracePt t="11800" x="3744913" y="5981700"/>
          <p14:tracePt t="11810" x="3752850" y="5981700"/>
          <p14:tracePt t="11828" x="3752850" y="5972175"/>
          <p14:tracePt t="11834" x="3771900" y="5962650"/>
          <p14:tracePt t="11842" x="3771900" y="5954713"/>
          <p14:tracePt t="11849" x="3781425" y="5954713"/>
          <p14:tracePt t="11855" x="3789363" y="5935663"/>
          <p14:tracePt t="11862" x="3798888" y="5918200"/>
          <p14:tracePt t="11870" x="3808413" y="5908675"/>
          <p14:tracePt t="11879" x="3808413" y="5899150"/>
          <p14:tracePt t="11890" x="3825875" y="5881688"/>
          <p14:tracePt t="11897" x="3835400" y="5862638"/>
          <p14:tracePt t="11905" x="3844925" y="5826125"/>
          <p14:tracePt t="11912" x="3854450" y="5807075"/>
          <p14:tracePt t="11918" x="3862388" y="5789613"/>
          <p14:tracePt t="11925" x="3871913" y="5762625"/>
          <p14:tracePt t="11932" x="3908425" y="5716588"/>
          <p14:tracePt t="11938" x="3935413" y="5634038"/>
          <p14:tracePt t="11946" x="3971925" y="5524500"/>
          <p14:tracePt t="11953" x="4054475" y="5351463"/>
          <p14:tracePt t="11959" x="4119563" y="5113338"/>
          <p14:tracePt t="11968" x="4164013" y="4940300"/>
          <p14:tracePt t="11974" x="4210050" y="4811713"/>
          <p14:tracePt t="11982" x="4237038" y="4684713"/>
          <p14:tracePt t="11989" x="4265613" y="4584700"/>
          <p14:tracePt t="11994" x="4292600" y="4502150"/>
          <p14:tracePt t="12001" x="4292600" y="4446588"/>
          <p14:tracePt t="12010" x="4310063" y="4392613"/>
          <p14:tracePt t="12019" x="4310063" y="4346575"/>
          <p14:tracePt t="12022" x="4319588" y="4319588"/>
          <p14:tracePt t="12030" x="4319588" y="4264025"/>
          <p14:tracePt t="12039" x="4329113" y="4219575"/>
          <p14:tracePt t="12044" x="4329113" y="4164013"/>
          <p14:tracePt t="12052" x="4329113" y="4090988"/>
          <p14:tracePt t="12058" x="4329113" y="4000500"/>
          <p14:tracePt t="12066" x="4329113" y="3927475"/>
          <p14:tracePt t="12071" x="4329113" y="3779838"/>
          <p14:tracePt t="12080" x="4319588" y="3652838"/>
          <p14:tracePt t="12086" x="4302125" y="3424238"/>
          <p14:tracePt t="12093" x="4302125" y="3224213"/>
          <p14:tracePt t="12100" x="4292600" y="3132138"/>
          <p14:tracePt t="12107" x="4265613" y="3032125"/>
          <p14:tracePt t="12115" x="4256088" y="2959100"/>
          <p14:tracePt t="12122" x="4219575" y="2840038"/>
          <p14:tracePt t="12128" x="4210050" y="2803525"/>
          <p14:tracePt t="12134" x="4192588" y="2740025"/>
          <p14:tracePt t="12142" x="4192588" y="2684463"/>
          <p14:tracePt t="12149" x="4164013" y="2620963"/>
          <p14:tracePt t="12155" x="4164013" y="2565400"/>
          <p14:tracePt t="12164" x="4146550" y="2465388"/>
          <p14:tracePt t="12169" x="4127500" y="2411413"/>
          <p14:tracePt t="12179" x="4127500" y="2365375"/>
          <p14:tracePt t="12183" x="4110038" y="2292350"/>
          <p14:tracePt t="12191" x="4110038" y="2219325"/>
          <p14:tracePt t="12199" x="4100513" y="2192338"/>
          <p14:tracePt t="12205" x="4100513" y="2146300"/>
          <p14:tracePt t="12212" x="4100513" y="2109788"/>
          <p14:tracePt t="12219" x="4100513" y="2054225"/>
          <p14:tracePt t="12225" x="4090988" y="2017713"/>
          <p14:tracePt t="12232" x="4090988" y="1990725"/>
          <p14:tracePt t="12239" x="4090988" y="1973263"/>
          <p14:tracePt t="12246" x="4083050" y="1954213"/>
          <p14:tracePt t="12256" x="4083050" y="1944688"/>
          <p14:tracePt t="12260" x="4073525" y="1917700"/>
          <p14:tracePt t="12267" x="4064000" y="1908175"/>
          <p14:tracePt t="12280" x="4054475" y="1898650"/>
          <p14:tracePt t="12288" x="4054475" y="1890713"/>
          <p14:tracePt t="12294" x="4044950" y="1890713"/>
          <p14:tracePt t="12309" x="4044950" y="1881188"/>
          <p14:tracePt t="12322" x="4027488" y="1871663"/>
          <p14:tracePt t="12338" x="4017963" y="1871663"/>
          <p14:tracePt t="12344" x="4008438" y="1871663"/>
          <p14:tracePt t="12350" x="4000500" y="1871663"/>
          <p14:tracePt t="12357" x="3990975" y="1871663"/>
          <p14:tracePt t="12364" x="3981450" y="1871663"/>
          <p14:tracePt t="12372" x="3971925" y="1881188"/>
          <p14:tracePt t="12378" x="3963988" y="1881188"/>
          <p14:tracePt t="12385" x="3954463" y="1890713"/>
          <p14:tracePt t="12392" x="3935413" y="1898650"/>
          <p14:tracePt t="12399" x="3927475" y="1898650"/>
          <p14:tracePt t="12406" x="3917950" y="1917700"/>
          <p14:tracePt t="12413" x="3908425" y="1927225"/>
          <p14:tracePt t="12421" x="3898900" y="1944688"/>
          <p14:tracePt t="12427" x="3890963" y="1963738"/>
          <p14:tracePt t="12434" x="3862388" y="2009775"/>
          <p14:tracePt t="12441" x="3835400" y="2073275"/>
          <p14:tracePt t="12447" x="3808413" y="2182813"/>
          <p14:tracePt t="12455" x="3762375" y="2346325"/>
          <p14:tracePt t="12462" x="3735388" y="2501900"/>
          <p14:tracePt t="12469" x="3708400" y="2611438"/>
          <p14:tracePt t="12476" x="3671888" y="2840038"/>
          <p14:tracePt t="12482" x="3662363" y="3013075"/>
          <p14:tracePt t="12490" x="3643313" y="3086100"/>
          <p14:tracePt t="12498" x="3635375" y="3159125"/>
          <p14:tracePt t="12504" x="3616325" y="3297238"/>
          <p14:tracePt t="12510" x="3606800" y="3387725"/>
          <p14:tracePt t="12518" x="3606800" y="3460750"/>
          <p14:tracePt t="12525" x="3606800" y="3533775"/>
          <p14:tracePt t="12532" x="3606800" y="3643313"/>
          <p14:tracePt t="12539" x="3606800" y="3752850"/>
          <p14:tracePt t="12545" x="3606800" y="3862388"/>
          <p14:tracePt t="12554" x="3606800" y="3990975"/>
          <p14:tracePt t="12560" x="3625850" y="4110038"/>
          <p14:tracePt t="12568" x="3625850" y="4256088"/>
          <p14:tracePt t="12574" x="3625850" y="4329113"/>
          <p14:tracePt t="12580" x="3625850" y="4402138"/>
          <p14:tracePt t="12588" x="3635375" y="4511675"/>
          <p14:tracePt t="12594" x="3635375" y="4584700"/>
          <p14:tracePt t="12601" x="3635375" y="4711700"/>
          <p14:tracePt t="12608" x="3652838" y="4811713"/>
          <p14:tracePt t="12616" x="3652838" y="4884738"/>
          <p14:tracePt t="12623" x="3662363" y="4995863"/>
          <p14:tracePt t="12629" x="3662363" y="5105400"/>
          <p14:tracePt t="12638" x="3662363" y="5178425"/>
          <p14:tracePt t="12643" x="3662363" y="5251450"/>
          <p14:tracePt t="12650" x="3662363" y="5341938"/>
          <p14:tracePt t="12657" x="3662363" y="5451475"/>
          <p14:tracePt t="12664" x="3662363" y="5597525"/>
          <p14:tracePt t="12671" x="3662363" y="5707063"/>
          <p14:tracePt t="12678" x="3662363" y="5799138"/>
          <p14:tracePt t="12686" x="3662363" y="5843588"/>
          <p14:tracePt t="12692" x="3662363" y="5881688"/>
          <p14:tracePt t="12699" x="3662363" y="5918200"/>
          <p14:tracePt t="12706" x="3662363" y="5926138"/>
          <p14:tracePt t="12713" x="3671888" y="5926138"/>
          <p14:tracePt t="12721" x="3671888" y="5945188"/>
          <p14:tracePt t="12734" x="3679825" y="5954713"/>
          <p14:tracePt t="12756" x="3689350" y="5962650"/>
          <p14:tracePt t="12762" x="3698875" y="5962650"/>
          <p14:tracePt t="12769" x="3698875" y="5972175"/>
          <p14:tracePt t="12775" x="3708400" y="5972175"/>
          <p14:tracePt t="12783" x="3716338" y="5972175"/>
          <p14:tracePt t="12790" x="3725863" y="5972175"/>
          <p14:tracePt t="12805" x="3735388" y="5972175"/>
          <p14:tracePt t="12810" x="3762375" y="5972175"/>
          <p14:tracePt t="12818" x="3771900" y="5972175"/>
          <p14:tracePt t="12825" x="3789363" y="5962650"/>
          <p14:tracePt t="12831" x="3808413" y="5954713"/>
          <p14:tracePt t="12838" x="3817938" y="5954713"/>
          <p14:tracePt t="12845" x="3835400" y="5954713"/>
          <p14:tracePt t="12854" x="3844925" y="5935663"/>
          <p14:tracePt t="12859" x="3871913" y="5935663"/>
          <p14:tracePt t="12866" x="3890963" y="5926138"/>
          <p14:tracePt t="12873" x="3908425" y="5918200"/>
          <p14:tracePt t="12888" x="3935413" y="5889625"/>
          <p14:tracePt t="12894" x="3954463" y="5881688"/>
          <p14:tracePt t="12902" x="3971925" y="5843588"/>
          <p14:tracePt t="12908" x="3990975" y="5826125"/>
          <p14:tracePt t="12916" x="4000500" y="5799138"/>
          <p14:tracePt t="12922" x="4073525" y="5680075"/>
          <p14:tracePt t="12929" x="4173538" y="5451475"/>
          <p14:tracePt t="12938" x="4237038" y="5287963"/>
          <p14:tracePt t="12943" x="4283075" y="5076825"/>
          <p14:tracePt t="12950" x="4365625" y="4748213"/>
          <p14:tracePt t="12957" x="4411663" y="4356100"/>
          <p14:tracePt t="12964" x="4438650" y="4173538"/>
          <p14:tracePt t="12970" x="4456113" y="4008438"/>
          <p14:tracePt t="12978" x="4456113" y="3844925"/>
          <p14:tracePt t="12985" x="4456113" y="3716338"/>
          <p14:tracePt t="12992" x="4456113" y="3606800"/>
          <p14:tracePt t="12999" x="4448175" y="3460750"/>
          <p14:tracePt t="13006" x="4438650" y="3297238"/>
          <p14:tracePt t="13013" x="4419600" y="3151188"/>
          <p14:tracePt t="13020" x="4419600" y="2968625"/>
          <p14:tracePt t="13028" x="4402138" y="2840038"/>
          <p14:tracePt t="13034" x="4392613" y="2657475"/>
          <p14:tracePt t="13041" x="4356100" y="2501900"/>
          <p14:tracePt t="13049" x="4346575" y="2355850"/>
          <p14:tracePt t="13054" x="4302125" y="2209800"/>
          <p14:tracePt t="13062" x="4273550" y="2100263"/>
          <p14:tracePt t="13071" x="4246563" y="2017713"/>
          <p14:tracePt t="13077" x="4237038" y="1954213"/>
          <p14:tracePt t="13083" x="4210050" y="1908175"/>
          <p14:tracePt t="13091" x="4200525" y="1890713"/>
          <p14:tracePt t="13098" x="4192588" y="1871663"/>
          <p14:tracePt t="13104" x="4183063" y="1862138"/>
          <p14:tracePt t="13112" x="4173538" y="1854200"/>
          <p14:tracePt t="13119" x="4164013" y="1854200"/>
          <p14:tracePt t="13132" x="4164013" y="1844675"/>
          <p14:tracePt t="13154" x="4156075" y="1835150"/>
          <p14:tracePt t="13174" x="4146550" y="1835150"/>
          <p14:tracePt t="13187" x="4137025" y="1835150"/>
          <p14:tracePt t="13195" x="4127500" y="1835150"/>
          <p14:tracePt t="13204" x="4119563" y="1835150"/>
          <p14:tracePt t="13209" x="4110038" y="1835150"/>
          <p14:tracePt t="13239" x="4090988" y="1835150"/>
          <p14:tracePt t="13251" x="4083050" y="1835150"/>
          <p14:tracePt t="13257" x="4073525" y="1835150"/>
          <p14:tracePt t="13264" x="4064000" y="1835150"/>
          <p14:tracePt t="13272" x="4054475" y="1844675"/>
          <p14:tracePt t="13287" x="4044950" y="1844675"/>
          <p14:tracePt t="13292" x="4037013" y="1844675"/>
          <p14:tracePt t="13300" x="4027488" y="1844675"/>
          <p14:tracePt t="13307" x="4017963" y="1844675"/>
          <p14:tracePt t="13313" x="4008438" y="1854200"/>
          <p14:tracePt t="13321" x="4000500" y="1854200"/>
          <p14:tracePt t="13327" x="3990975" y="1854200"/>
          <p14:tracePt t="13334" x="3981450" y="1854200"/>
          <p14:tracePt t="13341" x="3971925" y="1854200"/>
          <p14:tracePt t="13349" x="3963988" y="1862138"/>
          <p14:tracePt t="13354" x="3954463" y="1862138"/>
          <p14:tracePt t="13363" x="3944938" y="1862138"/>
          <p14:tracePt t="13370" x="3935413" y="1871663"/>
          <p14:tracePt t="13383" x="3927475" y="1881188"/>
          <p14:tracePt t="13398" x="3917950" y="1881188"/>
          <p14:tracePt t="13404" x="3908425" y="1881188"/>
          <p14:tracePt t="13674" x="3817938" y="1935163"/>
          <p14:tracePt t="13680" x="3679825" y="2046288"/>
          <p14:tracePt t="13687" x="3579813" y="2119313"/>
          <p14:tracePt t="13695" x="3460750" y="2200275"/>
          <p14:tracePt t="13702" x="3343275" y="2273300"/>
          <p14:tracePt t="13708" x="3205163" y="2365375"/>
          <p14:tracePt t="13716" x="3078163" y="2428875"/>
          <p14:tracePt t="13721" x="2922588" y="2520950"/>
          <p14:tracePt t="13730" x="2786063" y="2574925"/>
          <p14:tracePt t="13736" x="2713038" y="2620963"/>
          <p14:tracePt t="13744" x="2611438" y="2657475"/>
          <p14:tracePt t="13750" x="2511425" y="2720975"/>
          <p14:tracePt t="13757" x="2411413" y="2747963"/>
          <p14:tracePt t="13765" x="2338388" y="2784475"/>
          <p14:tracePt t="13772" x="2200275" y="2830513"/>
          <p14:tracePt t="13778" x="2073275" y="2876550"/>
          <p14:tracePt t="13786" x="1990725" y="2903538"/>
          <p14:tracePt t="13793" x="1927225" y="2913063"/>
          <p14:tracePt t="13799" x="1871663" y="2922588"/>
          <p14:tracePt t="13806" x="1808163" y="2930525"/>
          <p14:tracePt t="13813" x="1754188" y="2949575"/>
          <p14:tracePt t="13820" x="1725613" y="2959100"/>
          <p14:tracePt t="13827" x="1689100" y="2959100"/>
          <p14:tracePt t="13836" x="1662113" y="2959100"/>
          <p14:tracePt t="13842" x="1635125" y="2959100"/>
          <p14:tracePt t="13848" x="1606550" y="2959100"/>
          <p14:tracePt t="13855" x="1570038" y="2959100"/>
          <p14:tracePt t="13862" x="1552575" y="2959100"/>
          <p14:tracePt t="13870" x="1525588" y="2959100"/>
          <p14:tracePt t="13876" x="1497013" y="2959100"/>
          <p14:tracePt t="13888" x="1479550" y="2959100"/>
          <p14:tracePt t="13890" x="1460500" y="2959100"/>
          <p14:tracePt t="13898" x="1443038" y="2959100"/>
          <p14:tracePt t="13904" x="1423988" y="2949575"/>
          <p14:tracePt t="13911" x="1397000" y="2940050"/>
          <p14:tracePt t="13920" x="1360488" y="2913063"/>
          <p14:tracePt t="13926" x="1343025" y="2894013"/>
          <p14:tracePt t="13932" x="1323975" y="2876550"/>
          <p14:tracePt t="13939" x="1306513" y="2857500"/>
          <p14:tracePt t="13945" x="1287463" y="2840038"/>
          <p14:tracePt t="13952" x="1260475" y="2820988"/>
          <p14:tracePt t="13960" x="1250950" y="2813050"/>
          <p14:tracePt t="13969" x="1233488" y="2794000"/>
          <p14:tracePt t="13974" x="1214438" y="2784475"/>
          <p14:tracePt t="13982" x="1204913" y="2767013"/>
          <p14:tracePt t="13988" x="1196975" y="2767013"/>
          <p14:tracePt t="13995" x="1187450" y="2757488"/>
          <p14:tracePt t="14003" x="1168400" y="2740025"/>
          <p14:tracePt t="14008" x="1160463" y="2740025"/>
          <p14:tracePt t="14016" x="1150938" y="2730500"/>
          <p14:tracePt t="14031" x="1150938" y="2720975"/>
          <p14:tracePt t="14037" x="1131888" y="2711450"/>
          <p14:tracePt t="14043" x="1123950" y="2711450"/>
          <p14:tracePt t="14051" x="1104900" y="2703513"/>
          <p14:tracePt t="14057" x="1095375" y="2693988"/>
          <p14:tracePt t="14066" x="1087438" y="2684463"/>
          <p14:tracePt t="14072" x="1068388" y="2674938"/>
          <p14:tracePt t="14079" x="1058863" y="2667000"/>
          <p14:tracePt t="14086" x="1050925" y="2657475"/>
          <p14:tracePt t="14092" x="1050925" y="2647950"/>
          <p14:tracePt t="14099" x="1031875" y="2638425"/>
          <p14:tracePt t="14107" x="1022350" y="2638425"/>
          <p14:tracePt t="14116" x="1014413" y="2630488"/>
          <p14:tracePt t="14120" x="1004888" y="2620963"/>
          <p14:tracePt t="14134" x="995363" y="2611438"/>
          <p14:tracePt t="14142" x="985838" y="2611438"/>
          <p14:tracePt t="14155" x="985838" y="2601913"/>
          <p14:tracePt t="14163" x="977900" y="2584450"/>
          <p14:tracePt t="14176" x="968375" y="2574925"/>
          <p14:tracePt t="14190" x="949325" y="2565400"/>
          <p14:tracePt t="14219" x="941388" y="2547938"/>
          <p14:tracePt t="14247" x="931863" y="2538413"/>
          <p14:tracePt t="14253" x="912813" y="2528888"/>
          <p14:tracePt t="14268" x="904875" y="2528888"/>
          <p14:tracePt t="14281" x="904875" y="2520950"/>
          <p14:tracePt t="14295" x="895350" y="2511425"/>
          <p14:tracePt t="14303" x="885825" y="2511425"/>
          <p14:tracePt t="14308" x="876300" y="2501900"/>
          <p14:tracePt t="14315" x="868363" y="2501900"/>
          <p14:tracePt t="14323" x="858838" y="2501900"/>
          <p14:tracePt t="14330" x="849313" y="2492375"/>
          <p14:tracePt t="14343" x="849313" y="2484438"/>
          <p14:tracePt t="14353" x="839788" y="2474913"/>
          <p14:tracePt t="14358" x="831850" y="2465388"/>
          <p14:tracePt t="14365" x="831850" y="2455863"/>
          <p14:tracePt t="14372" x="822325" y="2447925"/>
          <p14:tracePt t="14379" x="812800" y="2447925"/>
          <p14:tracePt t="14393" x="812800" y="2438400"/>
          <p14:tracePt t="14400" x="812800" y="2428875"/>
          <p14:tracePt t="14406" x="803275" y="2428875"/>
          <p14:tracePt t="14415" x="803275" y="2419350"/>
          <p14:tracePt t="14436" x="793750" y="2411413"/>
          <p14:tracePt t="14455" x="793750" y="2401888"/>
          <p14:tracePt t="14898" x="785813" y="2401888"/>
          <p14:tracePt t="14904" x="749300" y="2401888"/>
          <p14:tracePt t="14911" x="712788" y="2401888"/>
          <p14:tracePt t="14919" x="666750" y="2401888"/>
          <p14:tracePt t="14926" x="639763" y="2382838"/>
          <p14:tracePt t="14932" x="611188" y="2365375"/>
          <p14:tracePt t="14938" x="566738" y="2338388"/>
          <p14:tracePt t="14946" x="530225" y="2309813"/>
          <p14:tracePt t="14952" x="501650" y="2292350"/>
          <p14:tracePt t="14961" x="493713" y="2255838"/>
          <p14:tracePt t="14968" x="474663" y="2236788"/>
          <p14:tracePt t="14974" x="457200" y="2209800"/>
          <p14:tracePt t="14981" x="447675" y="2192338"/>
          <p14:tracePt t="14988" x="447675" y="2173288"/>
          <p14:tracePt t="14996" x="447675" y="2163763"/>
          <p14:tracePt t="15001" x="447675" y="2155825"/>
          <p14:tracePt t="15009" x="447675" y="2146300"/>
          <p14:tracePt t="15023" x="447675" y="2136775"/>
          <p14:tracePt t="15045" x="457200" y="2136775"/>
          <p14:tracePt t="15052" x="474663" y="2136775"/>
          <p14:tracePt t="15058" x="501650" y="2136775"/>
          <p14:tracePt t="15065" x="530225" y="2136775"/>
          <p14:tracePt t="15072" x="593725" y="2136775"/>
          <p14:tracePt t="15078" x="684213" y="2146300"/>
          <p14:tracePt t="15086" x="831850" y="2192338"/>
          <p14:tracePt t="15093" x="949325" y="2219325"/>
          <p14:tracePt t="15102" x="995363" y="2255838"/>
          <p14:tracePt t="15106" x="1041400" y="2282825"/>
          <p14:tracePt t="15113" x="1058863" y="2282825"/>
          <p14:tracePt t="15120" x="1087438" y="2301875"/>
          <p14:tracePt t="15127" x="1123950" y="2319338"/>
          <p14:tracePt t="15135" x="1123950" y="2328863"/>
          <p14:tracePt t="15141" x="1141413" y="2338388"/>
          <p14:tracePt t="15149" x="1150938" y="2346325"/>
          <p14:tracePt t="15155" x="1168400" y="2355850"/>
          <p14:tracePt t="15163" x="1168400" y="2365375"/>
          <p14:tracePt t="15169" x="1168400" y="2374900"/>
          <p14:tracePt t="15177" x="1177925" y="2374900"/>
          <p14:tracePt t="15185" x="1187450" y="2392363"/>
          <p14:tracePt t="15190" x="1187450" y="2401888"/>
          <p14:tracePt t="15199" x="1187450" y="2419350"/>
          <p14:tracePt t="15211" x="1187450" y="2428875"/>
          <p14:tracePt t="15220" x="1187450" y="2438400"/>
          <p14:tracePt t="15225" x="1187450" y="2455863"/>
          <p14:tracePt t="15239" x="1177925" y="2484438"/>
          <p14:tracePt t="15246" x="1168400" y="2492375"/>
          <p14:tracePt t="15253" x="1150938" y="2511425"/>
          <p14:tracePt t="15262" x="1150938" y="2520950"/>
          <p14:tracePt t="15269" x="1141413" y="2538413"/>
          <p14:tracePt t="15274" x="1131888" y="2557463"/>
          <p14:tracePt t="15283" x="1114425" y="2574925"/>
          <p14:tracePt t="15289" x="1095375" y="2584450"/>
          <p14:tracePt t="15295" x="1077913" y="2601913"/>
          <p14:tracePt t="15302" x="1058863" y="2611438"/>
          <p14:tracePt t="15309" x="1022350" y="2647950"/>
          <p14:tracePt t="15317" x="985838" y="2657475"/>
          <p14:tracePt t="15322" x="968375" y="2674938"/>
          <p14:tracePt t="15330" x="922338" y="2693988"/>
          <p14:tracePt t="15336" x="895350" y="2703513"/>
          <p14:tracePt t="15343" x="831850" y="2730500"/>
          <p14:tracePt t="15352" x="776288" y="2740025"/>
          <p14:tracePt t="15358" x="730250" y="2747963"/>
          <p14:tracePt t="15366" x="703263" y="2747963"/>
          <p14:tracePt t="15372" x="657225" y="2747963"/>
          <p14:tracePt t="15378" x="603250" y="2747963"/>
          <p14:tracePt t="15385" x="566738" y="2747963"/>
          <p14:tracePt t="15392" x="547688" y="2747963"/>
          <p14:tracePt t="15400" x="501650" y="2740025"/>
          <p14:tracePt t="15406" x="474663" y="2730500"/>
          <p14:tracePt t="15413" x="447675" y="2711450"/>
          <p14:tracePt t="15420" x="411163" y="2703513"/>
          <p14:tracePt t="15427" x="384175" y="2684463"/>
          <p14:tracePt t="15435" x="365125" y="2657475"/>
          <p14:tracePt t="15441" x="338138" y="2647950"/>
          <p14:tracePt t="15447" x="311150" y="2630488"/>
          <p14:tracePt t="15455" x="311150" y="2620963"/>
          <p14:tracePt t="15464" x="301625" y="2601913"/>
          <p14:tracePt t="15469" x="292100" y="2601913"/>
          <p14:tracePt t="15476" x="282575" y="2584450"/>
          <p14:tracePt t="15485" x="274638" y="2574925"/>
          <p14:tracePt t="15490" x="274638" y="2557463"/>
          <p14:tracePt t="15497" x="274638" y="2547938"/>
          <p14:tracePt t="15504" x="274638" y="2528888"/>
          <p14:tracePt t="15510" x="274638" y="2520950"/>
          <p14:tracePt t="15519" x="274638" y="2511425"/>
          <p14:tracePt t="15525" x="274638" y="2501900"/>
          <p14:tracePt t="15531" x="274638" y="2484438"/>
          <p14:tracePt t="15538" x="282575" y="2465388"/>
          <p14:tracePt t="15545" x="292100" y="2447925"/>
          <p14:tracePt t="15553" x="301625" y="2438400"/>
          <p14:tracePt t="15560" x="319088" y="2428875"/>
          <p14:tracePt t="15569" x="347663" y="2401888"/>
          <p14:tracePt t="15574" x="392113" y="2374900"/>
          <p14:tracePt t="15580" x="438150" y="2338388"/>
          <p14:tracePt t="15588" x="484188" y="2319338"/>
          <p14:tracePt t="15595" x="530225" y="2309813"/>
          <p14:tracePt t="15602" x="611188" y="2282825"/>
          <p14:tracePt t="15608" x="684213" y="2255838"/>
          <p14:tracePt t="15617" x="766763" y="2236788"/>
          <p14:tracePt t="15623" x="839788" y="2236788"/>
          <p14:tracePt t="15630" x="895350" y="2246313"/>
          <p14:tracePt t="15636" x="985838" y="2246313"/>
          <p14:tracePt t="15645" x="1004888" y="2255838"/>
          <p14:tracePt t="15652" x="1041400" y="2265363"/>
          <p14:tracePt t="15658" x="1068388" y="2273300"/>
          <p14:tracePt t="15666" x="1123950" y="2282825"/>
          <p14:tracePt t="15672" x="1160463" y="2319338"/>
          <p14:tracePt t="15679" x="1187450" y="2328863"/>
          <p14:tracePt t="15685" x="1214438" y="2355850"/>
          <p14:tracePt t="15692" x="1250950" y="2392363"/>
          <p14:tracePt t="15699" x="1296988" y="2428875"/>
          <p14:tracePt t="15706" x="1333500" y="2474913"/>
          <p14:tracePt t="15713" x="1370013" y="2520950"/>
          <p14:tracePt t="15720" x="1387475" y="2565400"/>
          <p14:tracePt t="15727" x="1416050" y="2611438"/>
          <p14:tracePt t="15735" x="1433513" y="2638425"/>
          <p14:tracePt t="15741" x="1460500" y="2703513"/>
          <p14:tracePt t="15747" x="1470025" y="2757488"/>
          <p14:tracePt t="15755" x="1479550" y="2820988"/>
          <p14:tracePt t="15762" x="1479550" y="2857500"/>
          <p14:tracePt t="15769" x="1479550" y="2913063"/>
          <p14:tracePt t="15776" x="1479550" y="2940050"/>
          <p14:tracePt t="15782" x="1479550" y="2995613"/>
          <p14:tracePt t="15790" x="1479550" y="3059113"/>
          <p14:tracePt t="15797" x="1470025" y="3086100"/>
          <p14:tracePt t="15804" x="1460500" y="3114675"/>
          <p14:tracePt t="15810" x="1433513" y="3159125"/>
          <p14:tracePt t="15819" x="1416050" y="3205163"/>
          <p14:tracePt t="15825" x="1397000" y="3241675"/>
          <p14:tracePt t="15832" x="1370013" y="3268663"/>
          <p14:tracePt t="15838" x="1343025" y="3297238"/>
          <p14:tracePt t="15845" x="1323975" y="3305175"/>
          <p14:tracePt t="15852" x="1296988" y="3333750"/>
          <p14:tracePt t="15860" x="1260475" y="3351213"/>
          <p14:tracePt t="15868" x="1214438" y="3370263"/>
          <p14:tracePt t="15886" x="1131888" y="3387725"/>
          <p14:tracePt t="15887" x="1095375" y="3387725"/>
          <p14:tracePt t="15895" x="1058863" y="3378200"/>
          <p14:tracePt t="15901" x="1014413" y="3370263"/>
          <p14:tracePt t="15908" x="931863" y="3333750"/>
          <p14:tracePt t="15915" x="858838" y="3287713"/>
          <p14:tracePt t="15922" x="757238" y="3251200"/>
          <p14:tracePt t="15930" x="676275" y="3178175"/>
          <p14:tracePt t="15936" x="557213" y="3086100"/>
          <p14:tracePt t="15944" x="457200" y="3022600"/>
          <p14:tracePt t="15950" x="384175" y="2930525"/>
          <p14:tracePt t="15957" x="328613" y="2849563"/>
          <p14:tracePt t="15964" x="274638" y="2767013"/>
          <p14:tracePt t="15971" x="228600" y="2674938"/>
          <p14:tracePt t="15978" x="219075" y="2638425"/>
          <p14:tracePt t="15985" x="209550" y="2584450"/>
          <p14:tracePt t="15993" x="201613" y="2538413"/>
          <p14:tracePt t="15999" x="201613" y="2484438"/>
          <p14:tracePt t="16006" x="201613" y="2428875"/>
          <p14:tracePt t="16014" x="209550" y="2382838"/>
          <p14:tracePt t="16020" x="219075" y="2355850"/>
          <p14:tracePt t="16027" x="246063" y="2309813"/>
          <p14:tracePt t="16033" x="246063" y="2292350"/>
          <p14:tracePt t="16040" x="265113" y="2282825"/>
          <p14:tracePt t="16048" x="282575" y="2255838"/>
          <p14:tracePt t="16055" x="292100" y="2246313"/>
          <p14:tracePt t="16061" x="328613" y="2219325"/>
          <p14:tracePt t="16068" x="374650" y="2182813"/>
          <p14:tracePt t="16075" x="411163" y="2173288"/>
          <p14:tracePt t="16083" x="457200" y="2146300"/>
          <p14:tracePt t="16090" x="493713" y="2127250"/>
          <p14:tracePt t="16098" x="593725" y="2100263"/>
          <p14:tracePt t="16104" x="666750" y="2100263"/>
          <p14:tracePt t="16110" x="757238" y="2100263"/>
          <p14:tracePt t="16118" x="849313" y="2100263"/>
          <p14:tracePt t="16125" x="931863" y="2119313"/>
          <p14:tracePt t="16131" x="1014413" y="2146300"/>
          <p14:tracePt t="16138" x="1058863" y="2163763"/>
          <p14:tracePt t="16145" x="1114425" y="2173288"/>
          <p14:tracePt t="16155" x="1160463" y="2200275"/>
          <p14:tracePt t="16160" x="1187450" y="2209800"/>
          <p14:tracePt t="16168" x="1214438" y="2236788"/>
          <p14:tracePt t="16173" x="1223963" y="2236788"/>
          <p14:tracePt t="16180" x="1260475" y="2265363"/>
          <p14:tracePt t="16187" x="1277938" y="2282825"/>
          <p14:tracePt t="16194" x="1323975" y="2292350"/>
          <p14:tracePt t="16201" x="1333500" y="2309813"/>
          <p14:tracePt t="16207" x="1379538" y="2346325"/>
          <p14:tracePt t="16214" x="1406525" y="2374900"/>
          <p14:tracePt t="16222" x="1423988" y="2392363"/>
          <p14:tracePt t="16229" x="1460500" y="2428875"/>
          <p14:tracePt t="16236" x="1479550" y="2474913"/>
          <p14:tracePt t="16242" x="1497013" y="2501900"/>
          <p14:tracePt t="16251" x="1506538" y="2528888"/>
          <p14:tracePt t="16258" x="1533525" y="2547938"/>
          <p14:tracePt t="16264" x="1533525" y="2584450"/>
          <p14:tracePt t="16271" x="1552575" y="2601913"/>
          <p14:tracePt t="16277" x="1552575" y="2620963"/>
          <p14:tracePt t="16292" x="1552575" y="2638425"/>
          <p14:tracePt t="16299" x="1552575" y="2657475"/>
          <p14:tracePt t="16305" x="1552575" y="2674938"/>
          <p14:tracePt t="16315" x="1552575" y="2684463"/>
          <p14:tracePt t="16320" x="1552575" y="2703513"/>
          <p14:tracePt t="16328" x="1552575" y="2720975"/>
          <p14:tracePt t="16335" x="1533525" y="2730500"/>
          <p14:tracePt t="16340" x="1525588" y="2767013"/>
          <p14:tracePt t="16347" x="1489075" y="2794000"/>
          <p14:tracePt t="16354" x="1460500" y="2820988"/>
          <p14:tracePt t="16362" x="1423988" y="2857500"/>
          <p14:tracePt t="16368" x="1397000" y="2876550"/>
          <p14:tracePt t="16375" x="1350963" y="2894013"/>
          <p14:tracePt t="16382" x="1270000" y="2940050"/>
          <p14:tracePt t="16389" x="1233488" y="2949575"/>
          <p14:tracePt t="16396" x="1168400" y="2959100"/>
          <p14:tracePt t="16403" x="1058863" y="2976563"/>
          <p14:tracePt t="16410" x="985838" y="2976563"/>
          <p14:tracePt t="16418" x="941388" y="2968625"/>
          <p14:tracePt t="16425" x="885825" y="2959100"/>
          <p14:tracePt t="16432" x="822325" y="2922588"/>
          <p14:tracePt t="16438" x="730250" y="2849563"/>
          <p14:tracePt t="16445" x="684213" y="2813050"/>
          <p14:tracePt t="16452" x="630238" y="2747963"/>
          <p14:tracePt t="16459" x="574675" y="2647950"/>
          <p14:tracePt t="16467" x="474663" y="2455863"/>
          <p14:tracePt t="16473" x="392113" y="2246313"/>
          <p14:tracePt t="16479" x="365125" y="2082800"/>
          <p14:tracePt t="16487" x="365125" y="1973263"/>
          <p14:tracePt t="16494" x="365125" y="1862138"/>
          <p14:tracePt t="16501" x="392113" y="1798638"/>
          <p14:tracePt t="16507" x="428625" y="1735138"/>
          <p14:tracePt t="16514" x="465138" y="1708150"/>
          <p14:tracePt t="16521" x="484188" y="1679575"/>
          <p14:tracePt t="16528" x="511175" y="1662113"/>
          <p14:tracePt t="16535" x="557213" y="1652588"/>
          <p14:tracePt t="16542" x="574675" y="1635125"/>
          <p14:tracePt t="16550" x="603250" y="1635125"/>
          <p14:tracePt t="16556" x="630238" y="1635125"/>
          <p14:tracePt t="16563" x="703263" y="1635125"/>
          <p14:tracePt t="16570" x="776288" y="1635125"/>
          <p14:tracePt t="16577" x="849313" y="1635125"/>
          <p14:tracePt t="16584" x="931863" y="1652588"/>
          <p14:tracePt t="16592" x="1041400" y="1679575"/>
          <p14:tracePt t="16599" x="1123950" y="1689100"/>
          <p14:tracePt t="16605" x="1187450" y="1716088"/>
          <p14:tracePt t="16613" x="1241425" y="1744663"/>
          <p14:tracePt t="16620" x="1306513" y="1762125"/>
          <p14:tracePt t="16627" x="1333500" y="1789113"/>
          <p14:tracePt t="16634" x="1350963" y="1798638"/>
          <p14:tracePt t="16640" x="1387475" y="1817688"/>
          <p14:tracePt t="16648" x="1406525" y="1835150"/>
          <p14:tracePt t="16654" x="1433513" y="1844675"/>
          <p14:tracePt t="16661" x="1452563" y="1862138"/>
          <p14:tracePt t="16669" x="1489075" y="1898650"/>
          <p14:tracePt t="16675" x="1506538" y="1917700"/>
          <p14:tracePt t="16684" x="1516063" y="1927225"/>
          <p14:tracePt t="16689" x="1533525" y="1944688"/>
          <p14:tracePt t="16696" x="1552575" y="1963738"/>
          <p14:tracePt t="16703" x="1562100" y="1990725"/>
          <p14:tracePt t="16709" x="1562100" y="2046288"/>
          <p14:tracePt t="16717" x="1589088" y="2109788"/>
          <p14:tracePt t="16724" x="1589088" y="2146300"/>
          <p14:tracePt t="16731" x="1589088" y="2200275"/>
          <p14:tracePt t="16738" x="1579563" y="2282825"/>
          <p14:tracePt t="16745" x="1570038" y="2355850"/>
          <p14:tracePt t="16752" x="1543050" y="2438400"/>
          <p14:tracePt t="16760" x="1516063" y="2511425"/>
          <p14:tracePt t="16767" x="1479550" y="2593975"/>
          <p14:tracePt t="16773" x="1423988" y="2674938"/>
          <p14:tracePt t="16779" x="1397000" y="2740025"/>
          <p14:tracePt t="16787" x="1379538" y="2767013"/>
          <p14:tracePt t="16794" x="1333500" y="2803525"/>
          <p14:tracePt t="16801" x="1296988" y="2849563"/>
          <p14:tracePt t="16808" x="1233488" y="2903538"/>
          <p14:tracePt t="16815" x="1187450" y="2930525"/>
          <p14:tracePt t="16822" x="1141413" y="2949575"/>
          <p14:tracePt t="16828" x="1077913" y="2976563"/>
          <p14:tracePt t="16836" x="1014413" y="2995613"/>
          <p14:tracePt t="16842" x="941388" y="2995613"/>
          <p14:tracePt t="16850" x="885825" y="3013075"/>
          <p14:tracePt t="16857" x="839788" y="3013075"/>
          <p14:tracePt t="16863" x="812800" y="3013075"/>
          <p14:tracePt t="16871" x="766763" y="2995613"/>
          <p14:tracePt t="16877" x="720725" y="2976563"/>
          <p14:tracePt t="16885" x="703263" y="2959100"/>
          <p14:tracePt t="16892" x="676275" y="2922588"/>
          <p14:tracePt t="16901" x="647700" y="2903538"/>
          <p14:tracePt t="16905" x="603250" y="2857500"/>
          <p14:tracePt t="16912" x="584200" y="2784475"/>
          <p14:tracePt t="16920" x="538163" y="2720975"/>
          <p14:tracePt t="16928" x="520700" y="2657475"/>
          <p14:tracePt t="16934" x="493713" y="2593975"/>
          <p14:tracePt t="16940" x="484188" y="2520950"/>
          <p14:tracePt t="16948" x="465138" y="2455863"/>
          <p14:tracePt t="16954" x="457200" y="2428875"/>
          <p14:tracePt t="16961" x="457200" y="2382838"/>
          <p14:tracePt t="16968" x="457200" y="2346325"/>
          <p14:tracePt t="16975" x="457200" y="2338388"/>
          <p14:tracePt t="16984" x="457200" y="2319338"/>
          <p14:tracePt t="16990" x="465138" y="2292350"/>
          <p14:tracePt t="16996" x="465138" y="2273300"/>
          <p14:tracePt t="17003" x="474663" y="2246313"/>
          <p14:tracePt t="17010" x="484188" y="2236788"/>
          <p14:tracePt t="17017" x="493713" y="2219325"/>
          <p14:tracePt t="17024" x="493713" y="2209800"/>
          <p14:tracePt t="17030" x="501650" y="2200275"/>
          <p14:tracePt t="17037" x="520700" y="2182813"/>
          <p14:tracePt t="17044" x="530225" y="2173288"/>
          <p14:tracePt t="17058" x="538163" y="2173288"/>
          <p14:tracePt t="17066" x="547688" y="2163763"/>
          <p14:tracePt t="17072" x="557213" y="2155825"/>
          <p14:tracePt t="17079" x="566738" y="2155825"/>
          <p14:tracePt t="17087" x="574675" y="2155825"/>
          <p14:tracePt t="17093" x="584200" y="2155825"/>
          <p14:tracePt t="17107" x="593725" y="2155825"/>
          <p14:tracePt t="17122" x="603250" y="2155825"/>
          <p14:tracePt t="17135" x="611188" y="2155825"/>
          <p14:tracePt t="17150" x="630238" y="2155825"/>
          <p14:tracePt t="17156" x="639763" y="2155825"/>
          <p14:tracePt t="17163" x="639763" y="2163763"/>
          <p14:tracePt t="17170" x="657225" y="2173288"/>
          <p14:tracePt t="17177" x="666750" y="2192338"/>
          <p14:tracePt t="17184" x="684213" y="2200275"/>
          <p14:tracePt t="17190" x="703263" y="2219325"/>
          <p14:tracePt t="17199" x="730250" y="2246313"/>
          <p14:tracePt t="17204" x="766763" y="2292350"/>
          <p14:tracePt t="17212" x="803275" y="2328863"/>
          <p14:tracePt t="17219" x="822325" y="2355850"/>
          <p14:tracePt t="17226" x="849313" y="2392363"/>
          <p14:tracePt t="17232" x="885825" y="2455863"/>
          <p14:tracePt t="17239" x="922338" y="2501900"/>
          <p14:tracePt t="17246" x="949325" y="2528888"/>
          <p14:tracePt t="17254" x="958850" y="2565400"/>
          <p14:tracePt t="17260" x="968375" y="2584450"/>
          <p14:tracePt t="17268" x="977900" y="2611438"/>
          <p14:tracePt t="17274" x="977900" y="2620963"/>
          <p14:tracePt t="17283" x="985838" y="2638425"/>
          <p14:tracePt t="17289" x="985838" y="2657475"/>
          <p14:tracePt t="17296" x="995363" y="2684463"/>
          <p14:tracePt t="17305" x="995363" y="2711450"/>
          <p14:tracePt t="17311" x="995363" y="2740025"/>
          <p14:tracePt t="17317" x="995363" y="2757488"/>
          <p14:tracePt t="17324" x="985838" y="2803525"/>
          <p14:tracePt t="17331" x="977900" y="2830513"/>
          <p14:tracePt t="17337" x="958850" y="2876550"/>
          <p14:tracePt t="17345" x="949325" y="2894013"/>
          <p14:tracePt t="17353" x="922338" y="2940050"/>
          <p14:tracePt t="17359" x="895350" y="2968625"/>
          <p14:tracePt t="17367" x="876300" y="2986088"/>
          <p14:tracePt t="17372" x="849313" y="3032125"/>
          <p14:tracePt t="17381" x="812800" y="3059113"/>
          <p14:tracePt t="17387" x="766763" y="3086100"/>
          <p14:tracePt t="17394" x="739775" y="3095625"/>
          <p14:tracePt t="17400" x="720725" y="3095625"/>
          <p14:tracePt t="17408" x="703263" y="3105150"/>
          <p14:tracePt t="17417" x="676275" y="3105150"/>
          <p14:tracePt t="17422" x="657225" y="3105150"/>
          <p14:tracePt t="17429" x="630238" y="3095625"/>
          <p14:tracePt t="17435" x="611188" y="3078163"/>
          <p14:tracePt t="17443" x="593725" y="3059113"/>
          <p14:tracePt t="17450" x="574675" y="3032125"/>
          <p14:tracePt t="17457" x="566738" y="2986088"/>
          <p14:tracePt t="17464" x="557213" y="2949575"/>
          <p14:tracePt t="17470" x="557213" y="2886075"/>
          <p14:tracePt t="17478" x="557213" y="2849563"/>
          <p14:tracePt t="17486" x="566738" y="2803525"/>
          <p14:tracePt t="17492" x="566738" y="2776538"/>
          <p14:tracePt t="17500" x="584200" y="2740025"/>
          <p14:tracePt t="17505" x="639763" y="2684463"/>
          <p14:tracePt t="17517" x="693738" y="2620963"/>
          <p14:tracePt t="17519" x="757238" y="2565400"/>
          <p14:tracePt t="17529" x="904875" y="2492375"/>
          <p14:tracePt t="17533" x="1077913" y="2392363"/>
          <p14:tracePt t="17540" x="1270000" y="2365375"/>
          <p14:tracePt t="17550" x="1343025" y="2346325"/>
          <p14:tracePt t="17555" x="1433513" y="2346325"/>
          <p14:tracePt t="17561" x="1543050" y="2355850"/>
          <p14:tracePt t="17568" x="1644650" y="2382838"/>
          <p14:tracePt t="17575" x="1689100" y="2419350"/>
          <p14:tracePt t="17584" x="1717675" y="2438400"/>
          <p14:tracePt t="17590" x="1754188" y="2455863"/>
          <p14:tracePt t="17597" x="1771650" y="2474913"/>
          <p14:tracePt t="17603" x="1790700" y="2501900"/>
          <p14:tracePt t="17610" x="1808163" y="2520950"/>
          <p14:tracePt t="17620" x="1817688" y="2538413"/>
          <p14:tracePt t="17625" x="1827213" y="2557463"/>
          <p14:tracePt t="17633" x="1827213" y="2574925"/>
          <p14:tracePt t="17638" x="1844675" y="2593975"/>
          <p14:tracePt t="17645" x="1844675" y="2620963"/>
          <p14:tracePt t="17652" x="1844675" y="2638425"/>
          <p14:tracePt t="17659" x="1844675" y="2667000"/>
          <p14:tracePt t="17667" x="1844675" y="2684463"/>
          <p14:tracePt t="17672" x="1844675" y="2730500"/>
          <p14:tracePt t="17680" x="1827213" y="2757488"/>
          <p14:tracePt t="17687" x="1817688" y="2803525"/>
          <p14:tracePt t="17695" x="1781175" y="2867025"/>
          <p14:tracePt t="17700" x="1708150" y="2949575"/>
          <p14:tracePt t="17708" x="1616075" y="3068638"/>
          <p14:tracePt t="17717" x="1497013" y="3205163"/>
          <p14:tracePt t="17722" x="1360488" y="3314700"/>
          <p14:tracePt t="17729" x="1241425" y="3414713"/>
          <p14:tracePt t="17736" x="1058863" y="3533775"/>
          <p14:tracePt t="17742" x="895350" y="3606800"/>
          <p14:tracePt t="17750" x="812800" y="3633788"/>
          <p14:tracePt t="17757" x="749300" y="3670300"/>
          <p14:tracePt t="17763" x="676275" y="3689350"/>
          <p14:tracePt t="17770" x="593725" y="3679825"/>
          <p14:tracePt t="17778" x="566738" y="3679825"/>
          <p14:tracePt t="17784" x="538163" y="3670300"/>
          <p14:tracePt t="17791" x="520700" y="3652838"/>
          <p14:tracePt t="17800" x="484188" y="3633788"/>
          <p14:tracePt t="17804" x="465138" y="3597275"/>
          <p14:tracePt t="17812" x="428625" y="3570288"/>
          <p14:tracePt t="17819" x="392113" y="3506788"/>
          <p14:tracePt t="17826" x="347663" y="3370263"/>
          <p14:tracePt t="17833" x="292100" y="3224213"/>
          <p14:tracePt t="17839" x="274638" y="3151188"/>
          <p14:tracePt t="17850" x="246063" y="3032125"/>
          <p14:tracePt t="17854" x="246063" y="2940050"/>
          <p14:tracePt t="17860" x="246063" y="2813050"/>
          <p14:tracePt t="17868" x="246063" y="2720975"/>
          <p14:tracePt t="17884" x="265113" y="2620963"/>
          <p14:tracePt t="17889" x="282575" y="2584450"/>
          <p14:tracePt t="17895" x="301625" y="2547938"/>
          <p14:tracePt t="17903" x="328613" y="2501900"/>
          <p14:tracePt t="17909" x="355600" y="2474913"/>
          <p14:tracePt t="17917" x="401638" y="2447925"/>
          <p14:tracePt t="17924" x="438150" y="2411413"/>
          <p14:tracePt t="17930" x="501650" y="2374900"/>
          <p14:tracePt t="17937" x="557213" y="2365375"/>
          <p14:tracePt t="17944" x="603250" y="2355850"/>
          <p14:tracePt t="17952" x="657225" y="2355850"/>
          <p14:tracePt t="17959" x="720725" y="2338388"/>
          <p14:tracePt t="17966" x="793750" y="2346325"/>
          <p14:tracePt t="17972" x="839788" y="2355850"/>
          <p14:tracePt t="17979" x="931863" y="2365375"/>
          <p14:tracePt t="17987" x="1014413" y="2411413"/>
          <p14:tracePt t="17993" x="1058863" y="2428875"/>
          <p14:tracePt t="18000" x="1104900" y="2465388"/>
          <p14:tracePt t="18008" x="1187450" y="2520950"/>
          <p14:tracePt t="18014" x="1250950" y="2574925"/>
          <p14:tracePt t="18021" x="1287463" y="2620963"/>
          <p14:tracePt t="18028" x="1323975" y="2667000"/>
          <p14:tracePt t="18035" x="1379538" y="2747963"/>
          <p14:tracePt t="18042" x="1387475" y="2794000"/>
          <p14:tracePt t="18050" x="1397000" y="2857500"/>
          <p14:tracePt t="18058" x="1416050" y="2930525"/>
          <p14:tracePt t="18063" x="1423988" y="3022600"/>
          <p14:tracePt t="18070" x="1423988" y="3151188"/>
          <p14:tracePt t="18078" x="1423988" y="3278188"/>
          <p14:tracePt t="18085" x="1397000" y="3414713"/>
          <p14:tracePt t="18092" x="1379538" y="3524250"/>
          <p14:tracePt t="18099" x="1350963" y="3589338"/>
          <p14:tracePt t="18105" x="1323975" y="3679825"/>
          <p14:tracePt t="18112" x="1306513" y="3743325"/>
          <p14:tracePt t="18119" x="1277938" y="3771900"/>
          <p14:tracePt t="18128" x="1270000" y="3798888"/>
          <p14:tracePt t="18132" x="1260475" y="3825875"/>
          <p14:tracePt t="18140" x="1233488" y="3835400"/>
          <p14:tracePt t="18150" x="1214438" y="3844925"/>
          <p14:tracePt t="18155" x="1214438" y="3852863"/>
          <p14:tracePt t="18162" x="1196975" y="3862388"/>
          <p14:tracePt t="18168" x="1177925" y="3871913"/>
          <p14:tracePt t="18175" x="1160463" y="3871913"/>
          <p14:tracePt t="18183" x="1141413" y="3871913"/>
          <p14:tracePt t="18189" x="1131888" y="3871913"/>
          <p14:tracePt t="18196" x="1123950" y="3871913"/>
          <p14:tracePt t="18202" x="1114425" y="3871913"/>
          <p14:tracePt t="18210" x="1087438" y="3862388"/>
          <p14:tracePt t="18217" x="1068388" y="3852863"/>
          <p14:tracePt t="18224" x="1068388" y="3844925"/>
          <p14:tracePt t="18232" x="1050925" y="3835400"/>
          <p14:tracePt t="18237" x="1022350" y="3808413"/>
          <p14:tracePt t="18245" x="1004888" y="3735388"/>
          <p14:tracePt t="18252" x="958850" y="3616325"/>
          <p14:tracePt t="18259" x="931863" y="3524250"/>
          <p14:tracePt t="18266" x="904875" y="3387725"/>
          <p14:tracePt t="18272" x="885825" y="3278188"/>
          <p14:tracePt t="18279" x="885825" y="3151188"/>
          <p14:tracePt t="18286" x="885825" y="3041650"/>
          <p14:tracePt t="18294" x="885825" y="2930525"/>
          <p14:tracePt t="18299" x="895350" y="2840038"/>
          <p14:tracePt t="18307" x="904875" y="2740025"/>
          <p14:tracePt t="18316" x="922338" y="2684463"/>
          <p14:tracePt t="18321" x="922338" y="2657475"/>
          <p14:tracePt t="18328" x="941388" y="2611438"/>
          <p14:tracePt t="18336" x="949325" y="2574925"/>
          <p14:tracePt t="18342" x="958850" y="2574925"/>
          <p14:tracePt t="18349" x="977900" y="2557463"/>
          <p14:tracePt t="18358" x="977900" y="2538413"/>
          <p14:tracePt t="18364" x="995363" y="2520950"/>
          <p14:tracePt t="18370" x="1004888" y="2511425"/>
          <p14:tracePt t="18377" x="1022350" y="2501900"/>
          <p14:tracePt t="18383" x="1031875" y="2501900"/>
          <p14:tracePt t="18391" x="1031875" y="2492375"/>
          <p14:tracePt t="18399" x="1041400" y="2492375"/>
          <p14:tracePt t="18412" x="1058863" y="2492375"/>
          <p14:tracePt t="18419" x="1068388" y="2492375"/>
          <p14:tracePt t="18427" x="1077913" y="2501900"/>
          <p14:tracePt t="18433" x="1095375" y="2520950"/>
          <p14:tracePt t="18440" x="1114425" y="2538413"/>
          <p14:tracePt t="18450" x="1114425" y="2565400"/>
          <p14:tracePt t="18453" x="1141413" y="2638425"/>
          <p14:tracePt t="18462" x="1187450" y="2784475"/>
          <p14:tracePt t="18468" x="1214438" y="3022600"/>
          <p14:tracePt t="18475" x="1241425" y="3397250"/>
          <p14:tracePt t="18482" x="1260475" y="3816350"/>
          <p14:tracePt t="18488" x="1260475" y="4154488"/>
          <p14:tracePt t="18497" x="1277938" y="4337050"/>
          <p14:tracePt t="18502" x="1277938" y="4502150"/>
          <p14:tracePt t="18509" x="1270000" y="4757738"/>
          <p14:tracePt t="18516" x="1270000" y="4976813"/>
          <p14:tracePt t="18525" x="1270000" y="5122863"/>
          <p14:tracePt t="18532" x="1270000" y="5287963"/>
          <p14:tracePt t="18537" x="1270000" y="5434013"/>
          <p14:tracePt t="18545" x="1250950" y="5689600"/>
          <p14:tracePt t="18551" x="1250950" y="5835650"/>
          <p14:tracePt t="18559" x="1250950" y="5981700"/>
          <p14:tracePt t="18566" x="1233488" y="6091238"/>
          <p14:tracePt t="18572" x="1233488" y="6200775"/>
          <p14:tracePt t="18579" x="1223963" y="6283325"/>
          <p14:tracePt t="18587" x="1223963" y="6337300"/>
          <p14:tracePt t="18594" x="1214438" y="6373813"/>
          <p14:tracePt t="18600" x="1214438" y="6419850"/>
          <p14:tracePt t="18607" x="1204913" y="6446838"/>
          <p14:tracePt t="18616" x="1204913" y="6465888"/>
          <p14:tracePt t="18621" x="1204913" y="6483350"/>
          <p14:tracePt t="18629" x="1196975" y="6483350"/>
          <p14:tracePt t="18635" x="1196975" y="6502400"/>
          <p14:tracePt t="18642" x="1187450" y="6502400"/>
          <p14:tracePt t="18649" x="1177925" y="6510338"/>
          <p14:tracePt t="18664" x="1168400" y="6510338"/>
          <p14:tracePt t="18678" x="1160463" y="6510338"/>
          <p14:tracePt t="18683" x="1150938" y="6510338"/>
          <p14:tracePt t="18691" x="1131888" y="6502400"/>
          <p14:tracePt t="18699" x="1123950" y="6483350"/>
          <p14:tracePt t="18705" x="1104900" y="6473825"/>
          <p14:tracePt t="18712" x="1095375" y="6465888"/>
          <p14:tracePt t="18720" x="1087438" y="6456363"/>
          <p14:tracePt t="18728" x="1077913" y="6437313"/>
          <p14:tracePt t="18732" x="1068388" y="6419850"/>
          <p14:tracePt t="18740" x="1058863" y="6400800"/>
          <p14:tracePt t="18748" x="1050925" y="6392863"/>
          <p14:tracePt t="18754" x="1050925" y="6383338"/>
          <p14:tracePt t="18761" x="1050925" y="6373813"/>
          <p14:tracePt t="18769" x="1041400" y="6356350"/>
          <p14:tracePt t="18774" x="1031875" y="6327775"/>
          <p14:tracePt t="18782" x="1014413" y="6291263"/>
          <p14:tracePt t="18789" x="1014413" y="6264275"/>
          <p14:tracePt t="18796" x="1004888" y="6218238"/>
          <p14:tracePt t="18802" x="931863" y="5999163"/>
          <p14:tracePt t="18809" x="904875" y="5789613"/>
          <p14:tracePt t="18816" x="885825" y="5524500"/>
          <p14:tracePt t="18826" x="839788" y="5132388"/>
          <p14:tracePt t="18832" x="839788" y="4648200"/>
          <p14:tracePt t="18837" x="839788" y="4310063"/>
          <p14:tracePt t="18844" x="839788" y="4127500"/>
          <p14:tracePt t="18852" x="839788" y="3981450"/>
          <p14:tracePt t="18859" x="839788" y="3789363"/>
          <p14:tracePt t="18866" x="839788" y="3606800"/>
          <p14:tracePt t="18872" x="839788" y="3360738"/>
          <p14:tracePt t="18883" x="839788" y="3132138"/>
          <p14:tracePt t="18886" x="868363" y="2886075"/>
          <p14:tracePt t="18893" x="868363" y="2720975"/>
          <p14:tracePt t="18900" x="885825" y="2593975"/>
          <p14:tracePt t="18907" x="895350" y="2411413"/>
          <p14:tracePt t="18916" x="931863" y="2228850"/>
          <p14:tracePt t="18921" x="941388" y="2127250"/>
          <p14:tracePt t="18929" x="968375" y="2000250"/>
          <p14:tracePt t="18935" x="985838" y="1944688"/>
          <p14:tracePt t="18941" x="995363" y="1908175"/>
          <p14:tracePt t="18948" x="995363" y="1881188"/>
          <p14:tracePt t="18956" x="1004888" y="1871663"/>
          <p14:tracePt t="18963" x="1004888" y="1854200"/>
          <p14:tracePt t="18978" x="1004888" y="1844675"/>
          <p14:tracePt t="19081" x="1014413" y="1844675"/>
          <p14:tracePt t="19109" x="1022350" y="1844675"/>
          <p14:tracePt t="19124" x="1031875" y="1844675"/>
          <p14:tracePt t="19132" x="1041400" y="1862138"/>
          <p14:tracePt t="19137" x="1068388" y="1890713"/>
          <p14:tracePt t="19144" x="1068388" y="1898650"/>
          <p14:tracePt t="19151" x="1087438" y="1927225"/>
          <p14:tracePt t="19158" x="1123950" y="1954213"/>
          <p14:tracePt t="19165" x="1160463" y="2036763"/>
          <p14:tracePt t="19172" x="1233488" y="2173288"/>
          <p14:tracePt t="19178" x="1323975" y="2309813"/>
          <p14:tracePt t="19186" x="1406525" y="2474913"/>
          <p14:tracePt t="19193" x="1497013" y="2611438"/>
          <p14:tracePt t="19200" x="1570038" y="2776538"/>
          <p14:tracePt t="19208" x="1625600" y="2876550"/>
          <p14:tracePt t="19215" x="1652588" y="2976563"/>
          <p14:tracePt t="19221" x="1698625" y="3078163"/>
          <p14:tracePt t="19228" x="1725613" y="3168650"/>
          <p14:tracePt t="19235" x="1754188" y="3268663"/>
          <p14:tracePt t="19241" x="1781175" y="3378200"/>
          <p14:tracePt t="19248" x="1781175" y="3470275"/>
          <p14:tracePt t="19255" x="1790700" y="3533775"/>
          <p14:tracePt t="19264" x="1808163" y="3589338"/>
          <p14:tracePt t="19269" x="1808163" y="3679825"/>
          <p14:tracePt t="19276" x="1808163" y="3771900"/>
          <p14:tracePt t="19282" x="1808163" y="3862388"/>
          <p14:tracePt t="19291" x="1808163" y="3927475"/>
          <p14:tracePt t="19299" x="1798638" y="3981450"/>
          <p14:tracePt t="19304" x="1790700" y="4081463"/>
          <p14:tracePt t="19312" x="1781175" y="4137025"/>
          <p14:tracePt t="19318" x="1762125" y="4200525"/>
          <p14:tracePt t="19326" x="1754188" y="4292600"/>
          <p14:tracePt t="19332" x="1735138" y="4383088"/>
          <p14:tracePt t="19338" x="1698625" y="4502150"/>
          <p14:tracePt t="19345" x="1671638" y="4575175"/>
          <p14:tracePt t="19353" x="1644650" y="4657725"/>
          <p14:tracePt t="19360" x="1625600" y="4730750"/>
          <p14:tracePt t="19367" x="1589088" y="4811713"/>
          <p14:tracePt t="19373" x="1562100" y="4876800"/>
          <p14:tracePt t="19381" x="1543050" y="4922838"/>
          <p14:tracePt t="19388" x="1533525" y="4949825"/>
          <p14:tracePt t="19394" x="1525588" y="4986338"/>
          <p14:tracePt t="19401" x="1497013" y="5013325"/>
          <p14:tracePt t="19408" x="1497013" y="5022850"/>
          <p14:tracePt t="19416" x="1497013" y="5032375"/>
          <p14:tracePt t="19423" x="1479550" y="5049838"/>
          <p14:tracePt t="19432" x="1470025" y="5068888"/>
          <p14:tracePt t="19436" x="1460500" y="5076825"/>
          <p14:tracePt t="19443" x="1452563" y="5076825"/>
          <p14:tracePt t="19450" x="1443038" y="5095875"/>
          <p14:tracePt t="19457" x="1433513" y="5105400"/>
          <p14:tracePt t="19465" x="1416050" y="5113338"/>
          <p14:tracePt t="19471" x="1406525" y="5132388"/>
          <p14:tracePt t="19477" x="1397000" y="5141913"/>
          <p14:tracePt t="19485" x="1387475" y="5159375"/>
          <p14:tracePt t="19493" x="1379538" y="5159375"/>
          <p14:tracePt t="19500" x="1350963" y="5178425"/>
          <p14:tracePt t="19506" x="1333500" y="5195888"/>
          <p14:tracePt t="19515" x="1314450" y="5205413"/>
          <p14:tracePt t="19520" x="1306513" y="5222875"/>
          <p14:tracePt t="19527" x="1287463" y="5232400"/>
          <p14:tracePt t="19534" x="1277938" y="5241925"/>
          <p14:tracePt t="19541" x="1260475" y="5251450"/>
          <p14:tracePt t="19548" x="1241425" y="5259388"/>
          <p14:tracePt t="19555" x="1233488" y="5268913"/>
          <p14:tracePt t="19562" x="1214438" y="5278438"/>
          <p14:tracePt t="19569" x="1196975" y="5287963"/>
          <p14:tracePt t="19575" x="1168400" y="5295900"/>
          <p14:tracePt t="19583" x="1160463" y="5295900"/>
          <p14:tracePt t="19590" x="1141413" y="5295900"/>
          <p14:tracePt t="19598" x="1123950" y="5295900"/>
          <p14:tracePt t="19603" x="1095375" y="5295900"/>
          <p14:tracePt t="19610" x="1068388" y="5295900"/>
          <p14:tracePt t="19618" x="1041400" y="5287963"/>
          <p14:tracePt t="19625" x="1022350" y="5278438"/>
          <p14:tracePt t="19631" x="995363" y="5259388"/>
          <p14:tracePt t="19638" x="958850" y="5222875"/>
          <p14:tracePt t="19646" x="912813" y="5186363"/>
          <p14:tracePt t="19654" x="858838" y="5122863"/>
          <p14:tracePt t="19660" x="785813" y="5022850"/>
          <p14:tracePt t="19667" x="666750" y="4794250"/>
          <p14:tracePt t="19674" x="474663" y="4365625"/>
          <p14:tracePt t="19681" x="338138" y="3954463"/>
          <p14:tracePt t="19688" x="265113" y="3689350"/>
          <p14:tracePt t="19694" x="219075" y="3506788"/>
          <p14:tracePt t="19701" x="155575" y="3086100"/>
          <p14:tracePt t="19708" x="100013" y="2794000"/>
          <p14:tracePt t="19715" x="63500" y="2547938"/>
          <p14:tracePt t="19723" x="46038" y="2127250"/>
          <p14:tracePt t="19731" x="19050" y="1716088"/>
          <p14:tracePt t="19736" x="19050" y="1379538"/>
          <p14:tracePt t="19743" x="26988" y="1177925"/>
          <p14:tracePt t="19750" x="26988" y="1050925"/>
          <p14:tracePt t="19757" x="36513" y="985838"/>
          <p14:tracePt t="19764" x="63500" y="931863"/>
          <p14:tracePt t="19770" x="73025" y="895350"/>
          <p14:tracePt t="19777" x="92075" y="876300"/>
          <p14:tracePt t="19785" x="92075" y="858838"/>
          <p14:tracePt t="19792" x="109538" y="849313"/>
          <p14:tracePt t="19799" x="119063" y="830263"/>
          <p14:tracePt t="19805" x="119063" y="822325"/>
          <p14:tracePt t="19815" x="136525" y="822325"/>
          <p14:tracePt t="19820" x="146050" y="822325"/>
          <p14:tracePt t="19828" x="165100" y="812800"/>
          <p14:tracePt t="19833" x="182563" y="803275"/>
          <p14:tracePt t="19840" x="192088" y="803275"/>
          <p14:tracePt t="19848" x="209550" y="793750"/>
          <p14:tracePt t="19862" x="228600" y="793750"/>
          <p14:tracePt t="19875" x="246063" y="793750"/>
          <p14:tracePt t="19883" x="255588" y="793750"/>
          <p14:tracePt t="19890" x="265113" y="793750"/>
          <p14:tracePt t="19898" x="292100" y="793750"/>
          <p14:tracePt t="19903" x="301625" y="803275"/>
          <p14:tracePt t="19910" x="319088" y="812800"/>
          <p14:tracePt t="19924" x="347663" y="830263"/>
          <p14:tracePt t="19931" x="384175" y="849313"/>
          <p14:tracePt t="19938" x="401638" y="876300"/>
          <p14:tracePt t="19946" x="428625" y="885825"/>
          <p14:tracePt t="19953" x="447675" y="903288"/>
          <p14:tracePt t="19960" x="493713" y="939800"/>
          <p14:tracePt t="19967" x="557213" y="985838"/>
          <p14:tracePt t="19974" x="676275" y="1077913"/>
          <p14:tracePt t="19981" x="785813" y="1168400"/>
          <p14:tracePt t="19988" x="849313" y="1250950"/>
          <p14:tracePt t="19994" x="941388" y="1333500"/>
          <p14:tracePt t="20001" x="1058863" y="1452563"/>
          <p14:tracePt t="20008" x="1160463" y="1570038"/>
          <p14:tracePt t="20015" x="1196975" y="1625600"/>
          <p14:tracePt t="20031" x="1343025" y="1789113"/>
          <p14:tracePt t="20036" x="1406525" y="1844675"/>
          <p14:tracePt t="20042" x="1470025" y="1898650"/>
          <p14:tracePt t="20051" x="1516063" y="1944688"/>
          <p14:tracePt t="20057" x="1570038" y="1990725"/>
          <p14:tracePt t="20064" x="1635125" y="2046288"/>
          <p14:tracePt t="20071" x="1698625" y="2100263"/>
          <p14:tracePt t="20078" x="1762125" y="2127250"/>
          <p14:tracePt t="20085" x="1790700" y="2155825"/>
          <p14:tracePt t="20091" x="1854200" y="2192338"/>
          <p14:tracePt t="20099" x="1917700" y="2219325"/>
          <p14:tracePt t="20106" x="1981200" y="2255838"/>
          <p14:tracePt t="20113" x="2000250" y="2265363"/>
          <p14:tracePt t="20120" x="2046288" y="2292350"/>
          <p14:tracePt t="20128" x="2073275" y="2309813"/>
          <p14:tracePt t="20133" x="2109788" y="2328863"/>
          <p14:tracePt t="20141" x="2127250" y="2346325"/>
          <p14:tracePt t="20148" x="2146300" y="2355850"/>
          <p14:tracePt t="20154" x="2163763" y="2365375"/>
          <p14:tracePt t="20161" x="2173288" y="2374900"/>
          <p14:tracePt t="20168" x="2182813" y="2382838"/>
          <p14:tracePt t="20176" x="2192338" y="2392363"/>
          <p14:tracePt t="20203" x="2200275" y="2401888"/>
          <p14:tracePt t="20520" x="2301875" y="2365375"/>
          <p14:tracePt t="20526" x="2484438" y="2319338"/>
          <p14:tracePt t="20533" x="2667000" y="2292350"/>
          <p14:tracePt t="20540" x="2822575" y="2273300"/>
          <p14:tracePt t="20547" x="2959100" y="2273300"/>
          <p14:tracePt t="20554" x="3132138" y="2282825"/>
          <p14:tracePt t="20563" x="3241675" y="2292350"/>
          <p14:tracePt t="20568" x="3406775" y="2309813"/>
          <p14:tracePt t="20576" x="3516313" y="2355850"/>
          <p14:tracePt t="20582" x="3616325" y="2365375"/>
          <p14:tracePt t="20590" x="3689350" y="2392363"/>
          <p14:tracePt t="20597" x="3789363" y="2401888"/>
          <p14:tracePt t="20603" x="3881438" y="2428875"/>
          <p14:tracePt t="20610" x="3917950" y="2455863"/>
          <p14:tracePt t="20617" x="3971925" y="2465388"/>
          <p14:tracePt t="20625" x="4000500" y="2484438"/>
          <p14:tracePt t="20630" x="4064000" y="2528888"/>
          <p14:tracePt t="20637" x="4083050" y="2547938"/>
          <p14:tracePt t="20647" x="4100513" y="2565400"/>
          <p14:tracePt t="20651" x="4127500" y="2574925"/>
          <p14:tracePt t="20659" x="4137025" y="2593975"/>
          <p14:tracePt t="20665" x="4146550" y="2620963"/>
          <p14:tracePt t="20672" x="4164013" y="2630488"/>
          <p14:tracePt t="20680" x="4173538" y="2638425"/>
          <p14:tracePt t="20686" x="4192588" y="2657475"/>
          <p14:tracePt t="20693" x="4200525" y="2674938"/>
          <p14:tracePt t="20699" x="4200525" y="2684463"/>
          <p14:tracePt t="20707" x="4200525" y="2693988"/>
          <p14:tracePt t="20714" x="4210050" y="2693988"/>
          <p14:tracePt t="20721" x="4210050" y="2703513"/>
          <p14:tracePt t="20730" x="4210050" y="2711450"/>
          <p14:tracePt t="20742" x="4210050" y="2720975"/>
          <p14:tracePt t="20757" x="4210050" y="2730500"/>
          <p14:tracePt t="20770" x="4210050" y="2740025"/>
          <p14:tracePt t="20791" x="4200525" y="2747963"/>
          <p14:tracePt t="20806" x="4192588" y="2747963"/>
          <p14:tracePt t="20833" x="4183063" y="2747963"/>
          <p14:tracePt t="20855" x="4173538" y="2747963"/>
          <p14:tracePt t="20862" x="4164013" y="2747963"/>
          <p14:tracePt t="20875" x="4156075" y="2747963"/>
          <p14:tracePt t="20897" x="4146550" y="2747963"/>
          <p14:tracePt t="20910" x="4137025" y="2747963"/>
          <p14:tracePt t="20917" x="4127500" y="2747963"/>
          <p14:tracePt t="20931" x="4119563" y="2747963"/>
          <p14:tracePt t="20937" x="4110038" y="2747963"/>
          <p14:tracePt t="20947" x="4100513" y="2740025"/>
          <p14:tracePt t="20960" x="4090988" y="2740025"/>
          <p14:tracePt t="20973" x="4090988" y="2730500"/>
          <p14:tracePt t="20980" x="4083050" y="2720975"/>
          <p14:tracePt t="20987" x="4073525" y="2720975"/>
          <p14:tracePt t="20995" x="4064000" y="2720975"/>
          <p14:tracePt t="21001" x="4054475" y="2720975"/>
          <p14:tracePt t="21008" x="4054475" y="2711450"/>
          <p14:tracePt t="21017" x="4037013" y="2711450"/>
          <p14:tracePt t="21023" x="4027488" y="2711450"/>
          <p14:tracePt t="21030" x="4000500" y="2703513"/>
          <p14:tracePt t="21035" x="3971925" y="2693988"/>
          <p14:tracePt t="21043" x="3944938" y="2693988"/>
          <p14:tracePt t="21051" x="3917950" y="2684463"/>
          <p14:tracePt t="21058" x="3871913" y="2667000"/>
          <p14:tracePt t="21064" x="3817938" y="2667000"/>
          <p14:tracePt t="21071" x="3771900" y="2638425"/>
          <p14:tracePt t="21078" x="3725863" y="2638425"/>
          <p14:tracePt t="21084" x="3698875" y="2638425"/>
          <p14:tracePt t="21091" x="3671888" y="2630488"/>
          <p14:tracePt t="21098" x="3625850" y="2620963"/>
          <p14:tracePt t="21105" x="3589338" y="2611438"/>
          <p14:tracePt t="21113" x="3552825" y="2601913"/>
          <p14:tracePt t="21120" x="3525838" y="2584450"/>
          <p14:tracePt t="21127" x="3497263" y="2574925"/>
          <p14:tracePt t="21133" x="3452813" y="2547938"/>
          <p14:tracePt t="21140" x="3416300" y="2528888"/>
          <p14:tracePt t="21147" x="3387725" y="2511425"/>
          <p14:tracePt t="21154" x="3360738" y="2474913"/>
          <p14:tracePt t="21163" x="3333750" y="2447925"/>
          <p14:tracePt t="21167" x="3314700" y="2401888"/>
          <p14:tracePt t="21175" x="3287713" y="2355850"/>
          <p14:tracePt t="21183" x="3278188" y="2309813"/>
          <p14:tracePt t="21189" x="3278188" y="2273300"/>
          <p14:tracePt t="21196" x="3270250" y="2228850"/>
          <p14:tracePt t="21203" x="3270250" y="2192338"/>
          <p14:tracePt t="21210" x="3270250" y="2173288"/>
          <p14:tracePt t="21216" x="3270250" y="2136775"/>
          <p14:tracePt t="21224" x="3287713" y="2109788"/>
          <p14:tracePt t="21230" x="3287713" y="2082800"/>
          <p14:tracePt t="21239" x="3306763" y="2054225"/>
          <p14:tracePt t="21247" x="3314700" y="2036763"/>
          <p14:tracePt t="21251" x="3333750" y="2017713"/>
          <p14:tracePt t="21258" x="3351213" y="2000250"/>
          <p14:tracePt t="21265" x="3370263" y="1973263"/>
          <p14:tracePt t="21274" x="3433763" y="1944688"/>
          <p14:tracePt t="21280" x="3460750" y="1935163"/>
          <p14:tracePt t="21289" x="3489325" y="1917700"/>
          <p14:tracePt t="21293" x="3516313" y="1917700"/>
          <p14:tracePt t="21300" x="3579813" y="1908175"/>
          <p14:tracePt t="21308" x="3606800" y="1908175"/>
          <p14:tracePt t="21314" x="3635375" y="1908175"/>
          <p14:tracePt t="21321" x="3662363" y="1908175"/>
          <p14:tracePt t="21330" x="3708400" y="1908175"/>
          <p14:tracePt t="21335" x="3725863" y="1908175"/>
          <p14:tracePt t="21343" x="3744913" y="1927225"/>
          <p14:tracePt t="21349" x="3762375" y="1927225"/>
          <p14:tracePt t="21356" x="3789363" y="1944688"/>
          <p14:tracePt t="21363" x="3808413" y="1973263"/>
          <p14:tracePt t="21370" x="3844925" y="1990725"/>
          <p14:tracePt t="21378" x="3854450" y="2009775"/>
          <p14:tracePt t="21383" x="3871913" y="2017713"/>
          <p14:tracePt t="21390" x="3881438" y="2036763"/>
          <p14:tracePt t="21397" x="3898900" y="2082800"/>
          <p14:tracePt t="21405" x="3898900" y="2090738"/>
          <p14:tracePt t="21413" x="3908425" y="2127250"/>
          <p14:tracePt t="21418" x="3917950" y="2146300"/>
          <p14:tracePt t="21425" x="3927475" y="2163763"/>
          <p14:tracePt t="21432" x="3927475" y="2182813"/>
          <p14:tracePt t="21439" x="3927475" y="2200275"/>
          <p14:tracePt t="21455" x="3927475" y="2228850"/>
          <p14:tracePt t="21460" x="3927475" y="2236788"/>
          <p14:tracePt t="21468" x="3927475" y="2246313"/>
          <p14:tracePt t="21475" x="3927475" y="2265363"/>
          <p14:tracePt t="21482" x="3927475" y="2273300"/>
          <p14:tracePt t="21488" x="3917950" y="2273300"/>
          <p14:tracePt t="21503" x="3917950" y="2282825"/>
          <p14:tracePt t="21509" x="3908425" y="2282825"/>
          <p14:tracePt t="21516" x="3898900" y="2292350"/>
          <p14:tracePt t="21524" x="3890963" y="2301875"/>
          <p14:tracePt t="21531" x="3881438" y="2309813"/>
          <p14:tracePt t="21539" x="3862388" y="2309813"/>
          <p14:tracePt t="21552" x="3844925" y="2309813"/>
          <p14:tracePt t="21558" x="3835400" y="2309813"/>
          <p14:tracePt t="21566" x="3825875" y="2309813"/>
          <p14:tracePt t="21573" x="3808413" y="2309813"/>
          <p14:tracePt t="21580" x="3798888" y="2309813"/>
          <p14:tracePt t="21586" x="3771900" y="2309813"/>
          <p14:tracePt t="21601" x="3752850" y="2309813"/>
          <p14:tracePt t="21614" x="3735388" y="2301875"/>
          <p14:tracePt t="21629" x="3725863" y="2292350"/>
          <p14:tracePt t="21636" x="3708400" y="2292350"/>
          <p14:tracePt t="21649" x="3698875" y="2282825"/>
          <p14:tracePt t="21656" x="3689350" y="2282825"/>
          <p14:tracePt t="21670" x="3671888" y="2273300"/>
          <p14:tracePt t="21680" x="3671888" y="2265363"/>
          <p14:tracePt t="21684" x="3662363" y="2265363"/>
          <p14:tracePt t="21692" x="3652838" y="2265363"/>
          <p14:tracePt t="21698" x="3643313" y="2255838"/>
          <p14:tracePt t="21705" x="3635375" y="2255838"/>
          <p14:tracePt t="21713" x="3625850" y="2246313"/>
          <p14:tracePt t="21727" x="3616325" y="2246313"/>
          <p14:tracePt t="21732" x="3606800" y="2246313"/>
          <p14:tracePt t="21747" x="3598863" y="2236788"/>
          <p14:tracePt t="21754" x="3589338" y="2236788"/>
          <p14:tracePt t="21763" x="3589338" y="2228850"/>
          <p14:tracePt t="21768" x="3579813" y="2228850"/>
          <p14:tracePt t="21775" x="3570288" y="2228850"/>
          <p14:tracePt t="21781" x="3570288" y="2219325"/>
          <p14:tracePt t="21796" x="3562350" y="2219325"/>
          <p14:tracePt t="21823" x="3552825" y="2219325"/>
          <p14:tracePt t="21830" x="3533775" y="2219325"/>
          <p14:tracePt t="21852" x="3516313" y="2219325"/>
          <p14:tracePt t="21872" x="3506788" y="2219325"/>
          <p14:tracePt t="21879" x="3497263" y="2209800"/>
          <p14:tracePt t="21900" x="3489325" y="2209800"/>
          <p14:tracePt t="21909" x="3479800" y="2209800"/>
          <p14:tracePt t="21914" x="3470275" y="2209800"/>
          <p14:tracePt t="21922" x="3460750" y="2209800"/>
          <p14:tracePt t="21930" x="3452813" y="2209800"/>
          <p14:tracePt t="21934" x="3443288" y="2200275"/>
          <p14:tracePt t="21949" x="3433763" y="2192338"/>
          <p14:tracePt t="21956" x="3424238" y="2192338"/>
          <p14:tracePt t="21963" x="3416300" y="2182813"/>
          <p14:tracePt t="21969" x="3406775" y="2182813"/>
          <p14:tracePt t="21984" x="3387725" y="2182813"/>
          <p14:tracePt t="21997" x="3379788" y="2173288"/>
          <p14:tracePt t="22004" x="3370263" y="2173288"/>
          <p14:tracePt t="22012" x="3360738" y="2163763"/>
          <p14:tracePt t="22033" x="3351213" y="2163763"/>
          <p14:tracePt t="22046" x="3343275" y="2163763"/>
          <p14:tracePt t="22592" x="3306763" y="2182813"/>
          <p14:tracePt t="22597" x="3270250" y="2246313"/>
          <p14:tracePt t="22604" x="3205163" y="2301875"/>
          <p14:tracePt t="22611" x="3114675" y="2365375"/>
          <p14:tracePt t="22620" x="3049588" y="2419350"/>
          <p14:tracePt t="22629" x="2968625" y="2474913"/>
          <p14:tracePt t="22632" x="2903538" y="2538413"/>
          <p14:tracePt t="22640" x="2822575" y="2584450"/>
          <p14:tracePt t="22646" x="2776538" y="2620963"/>
          <p14:tracePt t="22655" x="2713038" y="2638425"/>
          <p14:tracePt t="22661" x="2647950" y="2684463"/>
          <p14:tracePt t="22668" x="2603500" y="2711450"/>
          <p14:tracePt t="22676" x="2557463" y="2740025"/>
          <p14:tracePt t="22682" x="2520950" y="2757488"/>
          <p14:tracePt t="22689" x="2493963" y="2767013"/>
          <p14:tracePt t="22695" x="2465388" y="2803525"/>
          <p14:tracePt t="22703" x="2419350" y="2813050"/>
          <p14:tracePt t="22710" x="2401888" y="2820988"/>
          <p14:tracePt t="22717" x="2355850" y="2840038"/>
          <p14:tracePt t="22724" x="2328863" y="2876550"/>
          <p14:tracePt t="22730" x="2246313" y="2913063"/>
          <p14:tracePt t="22737" x="2200275" y="2940050"/>
          <p14:tracePt t="22745" x="2155825" y="2976563"/>
          <p14:tracePt t="22753" x="2090738" y="3013075"/>
          <p14:tracePt t="22758" x="2036763" y="3049588"/>
          <p14:tracePt t="22766" x="1981200" y="3068638"/>
          <p14:tracePt t="22772" x="1944688" y="3105150"/>
          <p14:tracePt t="22779" x="1900238" y="3122613"/>
          <p14:tracePt t="22787" x="1871663" y="3151188"/>
          <p14:tracePt t="22795" x="1827213" y="3168650"/>
          <p14:tracePt t="22800" x="1808163" y="3187700"/>
          <p14:tracePt t="22808" x="1781175" y="3195638"/>
          <p14:tracePt t="22814" x="1744663" y="3205163"/>
          <p14:tracePt t="22821" x="1725613" y="3214688"/>
          <p14:tracePt t="22828" x="1698625" y="3224213"/>
          <p14:tracePt t="22834" x="1681163" y="3224213"/>
          <p14:tracePt t="22842" x="1662113" y="3224213"/>
          <p14:tracePt t="22849" x="1652588" y="3224213"/>
          <p14:tracePt t="22858" x="1625600" y="3224213"/>
          <p14:tracePt t="22871" x="1616075" y="3224213"/>
          <p14:tracePt t="22879" x="1598613" y="3224213"/>
          <p14:tracePt t="22884" x="1579563" y="3214688"/>
          <p14:tracePt t="22891" x="1562100" y="3205163"/>
          <p14:tracePt t="22898" x="1543050" y="3178175"/>
          <p14:tracePt t="22905" x="1533525" y="3178175"/>
          <p14:tracePt t="22912" x="1516063" y="3151188"/>
          <p14:tracePt t="22919" x="1506538" y="3132138"/>
          <p14:tracePt t="22927" x="1479550" y="3095625"/>
          <p14:tracePt t="22933" x="1460500" y="3068638"/>
          <p14:tracePt t="22940" x="1452563" y="2995613"/>
          <p14:tracePt t="22946" x="1406525" y="2876550"/>
          <p14:tracePt t="22954" x="1379538" y="2747963"/>
          <p14:tracePt t="22962" x="1360488" y="2601913"/>
          <p14:tracePt t="22968" x="1360488" y="2492375"/>
          <p14:tracePt t="22976" x="1370013" y="2428875"/>
          <p14:tracePt t="22983" x="1370013" y="2355850"/>
          <p14:tracePt t="22989" x="1387475" y="2301875"/>
          <p14:tracePt t="22996" x="1416050" y="2219325"/>
          <p14:tracePt t="23003" x="1423988" y="2192338"/>
          <p14:tracePt t="23012" x="1452563" y="2146300"/>
          <p14:tracePt t="23016" x="1460500" y="2127250"/>
          <p14:tracePt t="23035" x="1489075" y="2100263"/>
          <p14:tracePt t="23037" x="1497013" y="2082800"/>
          <p14:tracePt t="23045" x="1516063" y="2073275"/>
          <p14:tracePt t="23052" x="1525588" y="2063750"/>
          <p14:tracePt t="23058" x="1533525" y="2054225"/>
          <p14:tracePt t="23065" x="1543050" y="2046288"/>
          <p14:tracePt t="23073" x="1562100" y="2046288"/>
          <p14:tracePt t="23079" x="1562100" y="2036763"/>
          <p14:tracePt t="23086" x="1579563" y="2036763"/>
          <p14:tracePt t="23095" x="1589088" y="2036763"/>
          <p14:tracePt t="23101" x="1606550" y="2036763"/>
          <p14:tracePt t="23114" x="1625600" y="2036763"/>
          <p14:tracePt t="23121" x="1635125" y="2036763"/>
          <p14:tracePt t="23135" x="1644650" y="2036763"/>
          <p14:tracePt t="23142" x="1652588" y="2036763"/>
          <p14:tracePt t="23149" x="1662113" y="2036763"/>
          <p14:tracePt t="23156" x="1671638" y="2036763"/>
          <p14:tracePt t="23165" x="1681163" y="2036763"/>
          <p14:tracePt t="23184" x="1689100" y="2046288"/>
          <p14:tracePt t="23219" x="1689100" y="2054225"/>
          <p14:tracePt t="24073" x="1681163" y="2073275"/>
          <p14:tracePt t="24079" x="1652588" y="2127250"/>
          <p14:tracePt t="24089" x="1598613" y="2192338"/>
          <p14:tracePt t="24093" x="1552575" y="2265363"/>
          <p14:tracePt t="24099" x="1525588" y="2292350"/>
          <p14:tracePt t="24108" x="1497013" y="2338388"/>
          <p14:tracePt t="24114" x="1443038" y="2401888"/>
          <p14:tracePt t="24121" x="1406525" y="2447925"/>
          <p14:tracePt t="24127" x="1370013" y="2492375"/>
          <p14:tracePt t="24135" x="1333500" y="2547938"/>
          <p14:tracePt t="24143" x="1314450" y="2574925"/>
          <p14:tracePt t="24149" x="1270000" y="2620963"/>
          <p14:tracePt t="24156" x="1233488" y="2667000"/>
          <p14:tracePt t="24162" x="1223963" y="2711450"/>
          <p14:tracePt t="24170" x="1204913" y="2730500"/>
          <p14:tracePt t="24177" x="1177925" y="2757488"/>
          <p14:tracePt t="24183" x="1150938" y="2803525"/>
          <p14:tracePt t="24192" x="1141413" y="2840038"/>
          <p14:tracePt t="24198" x="1131888" y="2857500"/>
          <p14:tracePt t="24205" x="1104900" y="2876550"/>
          <p14:tracePt t="24212" x="1095375" y="2894013"/>
          <p14:tracePt t="24219" x="1087438" y="2913063"/>
          <p14:tracePt t="24227" x="1087438" y="2922588"/>
          <p14:tracePt t="24232" x="1087438" y="2930525"/>
          <p14:tracePt t="24240" x="1068388" y="2940050"/>
          <p14:tracePt t="24253" x="1058863" y="2949575"/>
          <p14:tracePt t="24260" x="1058863" y="2959100"/>
          <p14:tracePt t="24268" x="1050925" y="2976563"/>
          <p14:tracePt t="24282" x="1031875" y="2986088"/>
          <p14:tracePt t="24295" x="1022350" y="2995613"/>
          <p14:tracePt t="24311" x="1014413" y="2995613"/>
          <p14:tracePt t="24317" x="1004888" y="2995613"/>
          <p14:tracePt t="24339" x="995363" y="2995613"/>
          <p14:tracePt t="24358" x="995363" y="2986088"/>
          <p14:tracePt t="24380" x="995363" y="2976563"/>
          <p14:tracePt t="24399" x="995363" y="2968625"/>
          <p14:tracePt t="24410" x="995363" y="2959100"/>
          <p14:tracePt t="24421" x="995363" y="2949575"/>
          <p14:tracePt t="24427" x="1004888" y="2940050"/>
          <p14:tracePt t="24436" x="1014413" y="2930525"/>
          <p14:tracePt t="24444" x="1031875" y="2922588"/>
          <p14:tracePt t="24448" x="1050925" y="2913063"/>
          <p14:tracePt t="24457" x="1087438" y="2903538"/>
          <p14:tracePt t="24462" x="1131888" y="2894013"/>
          <p14:tracePt t="24470" x="1196975" y="2886075"/>
          <p14:tracePt t="24477" x="1250950" y="2867025"/>
          <p14:tracePt t="24484" x="1306513" y="2867025"/>
          <p14:tracePt t="24491" x="1350963" y="2857500"/>
          <p14:tracePt t="24497" x="1397000" y="2849563"/>
          <p14:tracePt t="24505" x="1470025" y="2849563"/>
          <p14:tracePt t="24512" x="1562100" y="2849563"/>
          <p14:tracePt t="24519" x="1652588" y="2840038"/>
          <p14:tracePt t="24527" x="1762125" y="2840038"/>
          <p14:tracePt t="24533" x="1835150" y="2840038"/>
          <p14:tracePt t="24541" x="1944688" y="2840038"/>
          <p14:tracePt t="24547" x="2054225" y="2840038"/>
          <p14:tracePt t="24553" x="2192338" y="2840038"/>
          <p14:tracePt t="24561" x="2301875" y="2840038"/>
          <p14:tracePt t="24568" x="2392363" y="2857500"/>
          <p14:tracePt t="24574" x="2484438" y="2857500"/>
          <p14:tracePt t="24581" x="2574925" y="2867025"/>
          <p14:tracePt t="24588" x="2640013" y="2876550"/>
          <p14:tracePt t="24595" x="2693988" y="2894013"/>
          <p14:tracePt t="24603" x="2740025" y="2903538"/>
          <p14:tracePt t="24610" x="2776538" y="2903538"/>
          <p14:tracePt t="24615" x="2822575" y="2913063"/>
          <p14:tracePt t="24624" x="2840038" y="2913063"/>
          <p14:tracePt t="24630" x="2849563" y="2922588"/>
          <p14:tracePt t="24637" x="2867025" y="2922588"/>
          <p14:tracePt t="24644" x="2876550" y="2922588"/>
          <p14:tracePt t="24666" x="2886075" y="2922588"/>
          <p14:tracePt t="24722" x="2886075" y="2913063"/>
          <p14:tracePt t="24727" x="2886075" y="2903538"/>
          <p14:tracePt t="24972" x="2922588" y="2876550"/>
          <p14:tracePt t="24978" x="3022600" y="2820988"/>
          <p14:tracePt t="24987" x="3105150" y="2776538"/>
          <p14:tracePt t="24993" x="3205163" y="2703513"/>
          <p14:tracePt t="24999" x="3306763" y="2647950"/>
          <p14:tracePt t="25009" x="3387725" y="2611438"/>
          <p14:tracePt t="25013" x="3433763" y="2557463"/>
          <p14:tracePt t="25021" x="3479800" y="2520950"/>
          <p14:tracePt t="25027" x="3516313" y="2492375"/>
          <p14:tracePt t="25033" x="3562350" y="2474913"/>
          <p14:tracePt t="25042" x="3579813" y="2455863"/>
          <p14:tracePt t="25048" x="3589338" y="2438400"/>
          <p14:tracePt t="25056" x="3606800" y="2419350"/>
          <p14:tracePt t="25062" x="3625850" y="2411413"/>
          <p14:tracePt t="25070" x="3643313" y="2392363"/>
          <p14:tracePt t="25077" x="3662363" y="2382838"/>
          <p14:tracePt t="25084" x="3671888" y="2374900"/>
          <p14:tracePt t="25091" x="3679825" y="2355850"/>
          <p14:tracePt t="25097" x="3689350" y="2355850"/>
          <p14:tracePt t="25105" x="3698875" y="2346325"/>
          <p14:tracePt t="25119" x="3708400" y="2346325"/>
          <p14:tracePt t="25126" x="3708400" y="2338388"/>
          <p14:tracePt t="25132" x="3708400" y="2328863"/>
          <p14:tracePt t="25139" x="3716338" y="2319338"/>
          <p14:tracePt t="25169" x="3725863" y="2309813"/>
          <p14:tracePt t="25183" x="3735388" y="2301875"/>
          <p14:tracePt t="25195" x="3744913" y="2292350"/>
          <p14:tracePt t="25244" x="3744913" y="2282825"/>
          <p14:tracePt t="25263" x="3735388" y="2273300"/>
          <p14:tracePt t="25291" x="3725863" y="2265363"/>
          <p14:tracePt t="25312" x="3725863" y="2255838"/>
          <p14:tracePt t="25319" x="3725863" y="2246313"/>
          <p14:tracePt t="25354" x="3725863" y="2236788"/>
          <p14:tracePt t="25445" x="3725863" y="2255838"/>
          <p14:tracePt t="25451" x="3716338" y="2273300"/>
          <p14:tracePt t="25459" x="3708400" y="2282825"/>
          <p14:tracePt t="25466" x="3708400" y="2309813"/>
          <p14:tracePt t="25473" x="3698875" y="2338388"/>
          <p14:tracePt t="25480" x="3689350" y="2428875"/>
          <p14:tracePt t="25486" x="3671888" y="2520950"/>
          <p14:tracePt t="25494" x="3652838" y="2601913"/>
          <p14:tracePt t="25501" x="3635375" y="2747963"/>
          <p14:tracePt t="25509" x="3589338" y="2876550"/>
          <p14:tracePt t="25515" x="3562350" y="3032125"/>
          <p14:tracePt t="25521" x="3533775" y="3141663"/>
          <p14:tracePt t="25529" x="3497263" y="3324225"/>
          <p14:tracePt t="25536" x="3470275" y="3470275"/>
          <p14:tracePt t="25543" x="3460750" y="3570288"/>
          <p14:tracePt t="25549" x="3443288" y="3698875"/>
          <p14:tracePt t="25559" x="3416300" y="3825875"/>
          <p14:tracePt t="25564" x="3387725" y="3971925"/>
          <p14:tracePt t="25570" x="3351213" y="4127500"/>
          <p14:tracePt t="25577" x="3351213" y="4219575"/>
          <p14:tracePt t="25584" x="3324225" y="4329113"/>
          <p14:tracePt t="25592" x="3314700" y="4429125"/>
          <p14:tracePt t="25599" x="3314700" y="4519613"/>
          <p14:tracePt t="25605" x="3297238" y="4629150"/>
          <p14:tracePt t="25612" x="3297238" y="4702175"/>
          <p14:tracePt t="25619" x="3297238" y="4775200"/>
          <p14:tracePt t="25626" x="3297238" y="4821238"/>
          <p14:tracePt t="25633" x="3306763" y="4903788"/>
          <p14:tracePt t="25642" x="3314700" y="4976813"/>
          <p14:tracePt t="25646" x="3324225" y="5059363"/>
          <p14:tracePt t="25654" x="3343275" y="5113338"/>
          <p14:tracePt t="25661" x="3343275" y="5149850"/>
          <p14:tracePt t="25667" x="3343275" y="5178425"/>
          <p14:tracePt t="25674" x="3343275" y="5205413"/>
          <p14:tracePt t="25681" x="3343275" y="5232400"/>
          <p14:tracePt t="25696" x="3343275" y="5251450"/>
          <p14:tracePt t="25702" x="3343275" y="5259388"/>
          <p14:tracePt t="25710" x="3343275" y="5268913"/>
          <p14:tracePt t="25717" x="3343275" y="5278438"/>
          <p14:tracePt t="26002" x="3360738" y="5378450"/>
          <p14:tracePt t="26009" x="3387725" y="5507038"/>
          <p14:tracePt t="26015" x="3416300" y="5588000"/>
          <p14:tracePt t="26023" x="3416300" y="5661025"/>
          <p14:tracePt t="26030" x="3424238" y="5697538"/>
          <p14:tracePt t="26037" x="3443288" y="5743575"/>
          <p14:tracePt t="26043" x="3452813" y="5770563"/>
          <p14:tracePt t="26050" x="3452813" y="5807075"/>
          <p14:tracePt t="26058" x="3470275" y="5826125"/>
          <p14:tracePt t="26071" x="3470275" y="5843588"/>
          <p14:tracePt t="26093" x="3479800" y="5853113"/>
          <p14:tracePt t="26099" x="3479800" y="5862638"/>
          <p14:tracePt t="26108" x="3489325" y="5872163"/>
          <p14:tracePt t="26112" x="3497263" y="5889625"/>
          <p14:tracePt t="26127" x="3506788" y="5899150"/>
          <p14:tracePt t="26141" x="3516313" y="5908675"/>
          <p14:tracePt t="26147" x="3525838" y="5908675"/>
          <p14:tracePt t="26155" x="3533775" y="5908675"/>
          <p14:tracePt t="26162" x="3543300" y="5908675"/>
          <p14:tracePt t="26169" x="3552825" y="5908675"/>
          <p14:tracePt t="26176" x="3552825" y="5918200"/>
          <p14:tracePt t="26183" x="3562350" y="5918200"/>
          <p14:tracePt t="26191" x="3570288" y="5918200"/>
          <p14:tracePt t="26196" x="3598863" y="5918200"/>
          <p14:tracePt t="26203" x="3616325" y="5918200"/>
          <p14:tracePt t="26210" x="3635375" y="5918200"/>
          <p14:tracePt t="26218" x="3652838" y="5899150"/>
          <p14:tracePt t="26225" x="3671888" y="5889625"/>
          <p14:tracePt t="26231" x="3708400" y="5872163"/>
          <p14:tracePt t="26238" x="3725863" y="5862638"/>
          <p14:tracePt t="26246" x="3744913" y="5853113"/>
          <p14:tracePt t="26253" x="3762375" y="5843588"/>
          <p14:tracePt t="26260" x="3781425" y="5807075"/>
          <p14:tracePt t="26266" x="3798888" y="5789613"/>
          <p14:tracePt t="26275" x="3817938" y="5762625"/>
          <p14:tracePt t="26281" x="3825875" y="5734050"/>
          <p14:tracePt t="26288" x="3862388" y="5670550"/>
          <p14:tracePt t="26294" x="3908425" y="5543550"/>
          <p14:tracePt t="26301" x="3954463" y="5351463"/>
          <p14:tracePt t="26308" x="4000500" y="5168900"/>
          <p14:tracePt t="26315" x="4037013" y="4940300"/>
          <p14:tracePt t="26324" x="4073525" y="4621213"/>
          <p14:tracePt t="26329" x="4110038" y="4373563"/>
          <p14:tracePt t="26336" x="4127500" y="4246563"/>
          <p14:tracePt t="26343" x="4137025" y="4117975"/>
          <p14:tracePt t="26350" x="4164013" y="4017963"/>
          <p14:tracePt t="26358" x="4210050" y="3889375"/>
          <p14:tracePt t="26364" x="4219575" y="3798888"/>
          <p14:tracePt t="26370" x="4256088" y="3679825"/>
          <p14:tracePt t="26378" x="4265613" y="3606800"/>
          <p14:tracePt t="26385" x="4273550" y="3543300"/>
          <p14:tracePt t="26392" x="4292600" y="3470275"/>
          <p14:tracePt t="26399" x="4302125" y="3387725"/>
          <p14:tracePt t="26408" x="4310063" y="3333750"/>
          <p14:tracePt t="26413" x="4310063" y="3287713"/>
          <p14:tracePt t="26420" x="4310063" y="3232150"/>
          <p14:tracePt t="26427" x="4310063" y="3195638"/>
          <p14:tracePt t="26433" x="4310063" y="3122613"/>
          <p14:tracePt t="26442" x="4310063" y="3049588"/>
          <p14:tracePt t="26448" x="4310063" y="3005138"/>
          <p14:tracePt t="26454" x="4310063" y="2968625"/>
          <p14:tracePt t="26461" x="4310063" y="2886075"/>
          <p14:tracePt t="26468" x="4302125" y="2813050"/>
          <p14:tracePt t="26476" x="4302125" y="2740025"/>
          <p14:tracePt t="26483" x="4302125" y="2667000"/>
          <p14:tracePt t="26491" x="4302125" y="2574925"/>
          <p14:tracePt t="26496" x="4283075" y="2474913"/>
          <p14:tracePt t="26503" x="4273550" y="2401888"/>
          <p14:tracePt t="26510" x="4256088" y="2328863"/>
          <p14:tracePt t="26518" x="4229100" y="2246313"/>
          <p14:tracePt t="26525" x="4200525" y="2146300"/>
          <p14:tracePt t="26531" x="4192588" y="2090738"/>
          <p14:tracePt t="26538" x="4164013" y="2009775"/>
          <p14:tracePt t="26546" x="4156075" y="1981200"/>
          <p14:tracePt t="26552" x="4156075" y="1954213"/>
          <p14:tracePt t="26559" x="4146550" y="1898650"/>
          <p14:tracePt t="26566" x="4127500" y="1862138"/>
          <p14:tracePt t="26573" x="4127500" y="1844675"/>
          <p14:tracePt t="26581" x="4127500" y="1835150"/>
          <p14:tracePt t="26587" x="4127500" y="1825625"/>
          <p14:tracePt t="26594" x="4119563" y="1817688"/>
          <p14:tracePt t="26601" x="4119563" y="1808163"/>
          <p14:tracePt t="26609" x="4110038" y="1798638"/>
          <p14:tracePt t="26629" x="4090988" y="1789113"/>
          <p14:tracePt t="26643" x="4083050" y="1789113"/>
          <p14:tracePt t="26657" x="4064000" y="1789113"/>
          <p14:tracePt t="26678" x="4044950" y="1789113"/>
          <p14:tracePt t="26685" x="4037013" y="1789113"/>
          <p14:tracePt t="26691" x="4017963" y="1789113"/>
          <p14:tracePt t="26699" x="4008438" y="1789113"/>
          <p14:tracePt t="26708" x="3990975" y="1808163"/>
          <p14:tracePt t="26712" x="3990975" y="1817688"/>
          <p14:tracePt t="26719" x="3971925" y="1817688"/>
          <p14:tracePt t="26727" x="3963988" y="1835150"/>
          <p14:tracePt t="26734" x="3944938" y="1854200"/>
          <p14:tracePt t="26741" x="3935413" y="1862138"/>
          <p14:tracePt t="26747" x="3935413" y="1890713"/>
          <p14:tracePt t="26754" x="3908425" y="1917700"/>
          <p14:tracePt t="26762" x="3898900" y="1963738"/>
          <p14:tracePt t="26769" x="3890963" y="2017713"/>
          <p14:tracePt t="26776" x="3844925" y="2182813"/>
          <p14:tracePt t="26782" x="3789363" y="2401888"/>
          <p14:tracePt t="26791" x="3735388" y="2684463"/>
          <p14:tracePt t="26796" x="3689350" y="2903538"/>
          <p14:tracePt t="26804" x="3606800" y="3241675"/>
          <p14:tracePt t="26810" x="3543300" y="3524250"/>
          <p14:tracePt t="26817" x="3497263" y="3706813"/>
          <p14:tracePt t="26824" x="3452813" y="3862388"/>
          <p14:tracePt t="26831" x="3452813" y="3971925"/>
          <p14:tracePt t="26838" x="3424238" y="4100513"/>
          <p14:tracePt t="26845" x="3424238" y="4246563"/>
          <p14:tracePt t="26852" x="3424238" y="4373563"/>
          <p14:tracePt t="26859" x="3424238" y="4465638"/>
          <p14:tracePt t="26867" x="3424238" y="4611688"/>
          <p14:tracePt t="26874" x="3424238" y="4684713"/>
          <p14:tracePt t="26880" x="3433763" y="4811713"/>
          <p14:tracePt t="26886" x="3433763" y="4894263"/>
          <p14:tracePt t="26894" x="3443288" y="4986338"/>
          <p14:tracePt t="26901" x="3460750" y="5095875"/>
          <p14:tracePt t="26908" x="3460750" y="5186363"/>
          <p14:tracePt t="26914" x="3470275" y="5251450"/>
          <p14:tracePt t="26924" x="3479800" y="5287963"/>
          <p14:tracePt t="26929" x="3489325" y="5351463"/>
          <p14:tracePt t="26936" x="3506788" y="5424488"/>
          <p14:tracePt t="26943" x="3516313" y="5507038"/>
          <p14:tracePt t="26949" x="3525838" y="5543550"/>
          <p14:tracePt t="26957" x="3525838" y="5588000"/>
          <p14:tracePt t="26964" x="3533775" y="5624513"/>
          <p14:tracePt t="26971" x="3533775" y="5670550"/>
          <p14:tracePt t="26991" x="3562350" y="5753100"/>
          <p14:tracePt t="26993" x="3570288" y="5789613"/>
          <p14:tracePt t="26999" x="3570288" y="5816600"/>
          <p14:tracePt t="27006" x="3579813" y="5835650"/>
          <p14:tracePt t="27012" x="3579813" y="5843588"/>
          <p14:tracePt t="27019" x="3579813" y="5853113"/>
          <p14:tracePt t="27027" x="3589338" y="5872163"/>
          <p14:tracePt t="27034" x="3598863" y="5899150"/>
          <p14:tracePt t="27040" x="3598863" y="5908675"/>
          <p14:tracePt t="27047" x="3606800" y="5935663"/>
          <p14:tracePt t="27054" x="3616325" y="5935663"/>
          <p14:tracePt t="27062" x="3616325" y="5945188"/>
          <p14:tracePt t="27068" x="3635375" y="5954713"/>
          <p14:tracePt t="27075" x="3643313" y="5972175"/>
          <p14:tracePt t="27082" x="3652838" y="5981700"/>
          <p14:tracePt t="27090" x="3671888" y="5991225"/>
          <p14:tracePt t="27096" x="3671888" y="5999163"/>
          <p14:tracePt t="27103" x="3689350" y="6008688"/>
          <p14:tracePt t="27110" x="3708400" y="6008688"/>
          <p14:tracePt t="27117" x="3716338" y="6008688"/>
          <p14:tracePt t="27124" x="3725863" y="6008688"/>
          <p14:tracePt t="27131" x="3735388" y="6008688"/>
          <p14:tracePt t="27138" x="3762375" y="6008688"/>
          <p14:tracePt t="27145" x="3781425" y="5999163"/>
          <p14:tracePt t="27152" x="3789363" y="5991225"/>
          <p14:tracePt t="27159" x="3789363" y="5981700"/>
          <p14:tracePt t="27166" x="3808413" y="5981700"/>
          <p14:tracePt t="27172" x="3854450" y="5954713"/>
          <p14:tracePt t="27179" x="3890963" y="5899150"/>
          <p14:tracePt t="27187" x="3935413" y="5853113"/>
          <p14:tracePt t="27194" x="4027488" y="5753100"/>
          <p14:tracePt t="27201" x="4119563" y="5634038"/>
          <p14:tracePt t="27208" x="4229100" y="5478463"/>
          <p14:tracePt t="27214" x="4302125" y="5305425"/>
          <p14:tracePt t="27224" x="4365625" y="5178425"/>
          <p14:tracePt t="27229" x="4411663" y="4967288"/>
          <p14:tracePt t="27236" x="4475163" y="4794250"/>
          <p14:tracePt t="27243" x="4484688" y="4684713"/>
          <p14:tracePt t="27249" x="4511675" y="4556125"/>
          <p14:tracePt t="27257" x="4548188" y="4402138"/>
          <p14:tracePt t="27263" x="4594225" y="4237038"/>
          <p14:tracePt t="27271" x="4621213" y="4090988"/>
          <p14:tracePt t="27277" x="4630738" y="3927475"/>
          <p14:tracePt t="27285" x="4648200" y="3779838"/>
          <p14:tracePt t="27292" x="4675188" y="3643313"/>
          <p14:tracePt t="27298" x="4694238" y="3497263"/>
          <p14:tracePt t="27307" x="4694238" y="3387725"/>
          <p14:tracePt t="27312" x="4694238" y="3297238"/>
          <p14:tracePt t="27319" x="4694238" y="3205163"/>
          <p14:tracePt t="27327" x="4703763" y="3132138"/>
          <p14:tracePt t="27333" x="4703763" y="3013075"/>
          <p14:tracePt t="27340" x="4703763" y="2940050"/>
          <p14:tracePt t="27347" x="4703763" y="2886075"/>
          <p14:tracePt t="27354" x="4694238" y="2840038"/>
          <p14:tracePt t="27361" x="4694238" y="2813050"/>
          <p14:tracePt t="27368" x="4675188" y="2757488"/>
          <p14:tracePt t="27375" x="4657725" y="2720975"/>
          <p14:tracePt t="27382" x="4657725" y="2684463"/>
          <p14:tracePt t="27390" x="4648200" y="2638425"/>
          <p14:tracePt t="27397" x="4621213" y="2565400"/>
          <p14:tracePt t="27403" x="4594225" y="2501900"/>
          <p14:tracePt t="27409" x="4584700" y="2428875"/>
          <p14:tracePt t="27417" x="4557713" y="2346325"/>
          <p14:tracePt t="27424" x="4538663" y="2301875"/>
          <p14:tracePt t="27432" x="4521200" y="2228850"/>
          <p14:tracePt t="27438" x="4511675" y="2192338"/>
          <p14:tracePt t="27444" x="4502150" y="2155825"/>
          <p14:tracePt t="27452" x="4492625" y="2119313"/>
          <p14:tracePt t="27460" x="4484688" y="2090738"/>
          <p14:tracePt t="27466" x="4475163" y="2063750"/>
          <p14:tracePt t="27474" x="4465638" y="2046288"/>
          <p14:tracePt t="27481" x="4456113" y="2027238"/>
          <p14:tracePt t="27488" x="4456113" y="2017713"/>
          <p14:tracePt t="27494" x="4448175" y="2000250"/>
          <p14:tracePt t="27502" x="4429125" y="1990725"/>
          <p14:tracePt t="27508" x="4429125" y="1981200"/>
          <p14:tracePt t="27516" x="4419600" y="1973263"/>
          <p14:tracePt t="27524" x="4411663" y="1963738"/>
          <p14:tracePt t="27529" x="4402138" y="1963738"/>
          <p14:tracePt t="27536" x="4392613" y="1963738"/>
          <p14:tracePt t="27544" x="4383088" y="1954213"/>
          <p14:tracePt t="27551" x="4383088" y="1944688"/>
          <p14:tracePt t="27557" x="4375150" y="1944688"/>
          <p14:tracePt t="27565" x="4356100" y="1944688"/>
          <p14:tracePt t="27571" x="4346575" y="1935163"/>
          <p14:tracePt t="27579" x="4338638" y="1935163"/>
          <p14:tracePt t="27586" x="4329113" y="1935163"/>
          <p14:tracePt t="27592" x="4319588" y="1935163"/>
          <p14:tracePt t="27599" x="4310063" y="1927225"/>
          <p14:tracePt t="27608" x="4292600" y="1917700"/>
          <p14:tracePt t="27614" x="4283075" y="1908175"/>
          <p14:tracePt t="27620" x="4273550" y="1908175"/>
          <p14:tracePt t="27627" x="4265613" y="1898650"/>
          <p14:tracePt t="27634" x="4246563" y="1898650"/>
          <p14:tracePt t="27649" x="4237038" y="1898650"/>
          <p14:tracePt t="27655" x="4229100" y="1890713"/>
          <p14:tracePt t="27661" x="4219575" y="1890713"/>
          <p14:tracePt t="27669" x="4210050" y="1890713"/>
          <p14:tracePt t="27675" x="4200525" y="1881188"/>
          <p14:tracePt t="27684" x="4192588" y="1881188"/>
          <p14:tracePt t="27699" x="4183063" y="1881188"/>
          <p14:tracePt t="29463" x="4156075" y="1881188"/>
          <p14:tracePt t="29468" x="4054475" y="1871663"/>
          <p14:tracePt t="29477" x="3890963" y="1854200"/>
          <p14:tracePt t="29482" x="3616325" y="1762125"/>
          <p14:tracePt t="29489" x="3324225" y="1679575"/>
          <p14:tracePt t="29497" x="3168650" y="1625600"/>
          <p14:tracePt t="29504" x="3032125" y="1562100"/>
          <p14:tracePt t="29511" x="2840038" y="1479550"/>
          <p14:tracePt t="29517" x="2676525" y="1423988"/>
          <p14:tracePt t="29525" x="2557463" y="1360488"/>
          <p14:tracePt t="29532" x="2493963" y="1343025"/>
          <p14:tracePt t="29539" x="2382838" y="1296988"/>
          <p14:tracePt t="29546" x="2319338" y="1260475"/>
          <p14:tracePt t="29553" x="2236788" y="1214438"/>
          <p14:tracePt t="29560" x="2173288" y="1177925"/>
          <p14:tracePt t="29568" x="2054225" y="1104900"/>
          <p14:tracePt t="29574" x="1973263" y="1058863"/>
          <p14:tracePt t="29581" x="1890713" y="1022350"/>
          <p14:tracePt t="29588" x="1827213" y="985838"/>
          <p14:tracePt t="29595" x="1744663" y="931863"/>
          <p14:tracePt t="29602" x="1644650" y="876300"/>
          <p14:tracePt t="29608" x="1562100" y="830263"/>
          <p14:tracePt t="29616" x="1516063" y="785813"/>
          <p14:tracePt t="29622" x="1433513" y="739775"/>
          <p14:tracePt t="29630" x="1350963" y="703263"/>
          <p14:tracePt t="29638" x="1250950" y="647700"/>
          <p14:tracePt t="29643" x="1160463" y="584200"/>
          <p14:tracePt t="29650" x="1058863" y="547688"/>
          <p14:tracePt t="29657" x="977900" y="501650"/>
          <p14:tracePt t="29665" x="895350" y="484188"/>
          <p14:tracePt t="29671" x="812800" y="438150"/>
          <p14:tracePt t="29679" x="720725" y="401638"/>
          <p14:tracePt t="29686" x="620713" y="374650"/>
          <p14:tracePt t="29692" x="557213" y="328613"/>
          <p14:tracePt t="29700" x="484188" y="301625"/>
          <p14:tracePt t="29706" x="384175" y="246063"/>
          <p14:tracePt t="29714" x="328613" y="209550"/>
          <p14:tracePt t="29722" x="282575" y="173038"/>
          <p14:tracePt t="29728" x="238125" y="155575"/>
          <p14:tracePt t="29734" x="209550" y="119063"/>
          <p14:tracePt t="29741" x="173038" y="92075"/>
          <p14:tracePt t="29748" x="155575" y="82550"/>
          <p14:tracePt t="29756" x="136525" y="73025"/>
          <p14:tracePt t="29763" x="119063" y="55563"/>
          <p14:tracePt t="29769" x="100013" y="36513"/>
          <p14:tracePt t="29776" x="82550" y="19050"/>
          <p14:tracePt t="29784" x="73025" y="9525"/>
          <p14:tracePt t="29790" x="55563" y="0"/>
        </p14:tracePtLst>
      </p14:laserTraceLst>
    </p:ext>
  </p:extLs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18</TotalTime>
  <Words>2</Words>
  <Application>Microsoft Office PowerPoint</Application>
  <PresentationFormat>Widescreen</PresentationFormat>
  <Paragraphs>1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Corbel</vt:lpstr>
      <vt:lpstr>Wingdings</vt:lpstr>
      <vt:lpstr>Banded</vt:lpstr>
      <vt:lpstr>algoritma sequential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ilham setia</dc:creator>
  <cp:lastModifiedBy>ilham setia</cp:lastModifiedBy>
  <cp:revision>12</cp:revision>
  <dcterms:created xsi:type="dcterms:W3CDTF">2024-05-06T01:11:06Z</dcterms:created>
  <dcterms:modified xsi:type="dcterms:W3CDTF">2024-05-06T01:30:01Z</dcterms:modified>
</cp:coreProperties>
</file>

<file path=docProps/thumbnail.jpeg>
</file>